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297" r:id="rId3"/>
    <p:sldId id="309" r:id="rId4"/>
    <p:sldId id="310" r:id="rId5"/>
    <p:sldId id="311" r:id="rId6"/>
    <p:sldId id="312" r:id="rId7"/>
    <p:sldId id="314" r:id="rId8"/>
    <p:sldId id="315" r:id="rId9"/>
    <p:sldId id="316" r:id="rId10"/>
    <p:sldId id="313" r:id="rId11"/>
    <p:sldId id="307" r:id="rId12"/>
    <p:sldId id="317" r:id="rId13"/>
    <p:sldId id="306" r:id="rId14"/>
    <p:sldId id="29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3093A"/>
    <a:srgbClr val="0000FF"/>
    <a:srgbClr val="FF0000"/>
    <a:srgbClr val="FFFF00"/>
    <a:srgbClr val="4B3219"/>
    <a:srgbClr val="33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5552" autoAdjust="0"/>
  </p:normalViewPr>
  <p:slideViewPr>
    <p:cSldViewPr>
      <p:cViewPr>
        <p:scale>
          <a:sx n="80" d="100"/>
          <a:sy n="80" d="100"/>
        </p:scale>
        <p:origin x="-87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6ED67BA-CA03-49BB-AFD4-DDF31FC8D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C54A0-B515-4347-8C65-2C5DB7DB561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C9ED-C977-45A5-B86E-AF469E6F3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922B-ECF4-4DC1-8914-A6E5E1BE1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36AA-6CB5-4D08-8447-700A1D191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CA8D-47F1-4E17-AA05-C65B74147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CD07A-9774-4AC9-84A2-ADAC0E8B9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4583-1A86-4FB0-A9C8-B09F5D3A7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DC28-D8B1-4260-A572-24D3715A2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EB00-48B5-43DC-A0EE-BAAECE07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31FB-6A34-44FE-ABB5-701601BF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FD4B-E472-4A80-8441-2AF3A00F7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A0FF-F2AE-4C81-AC73-1023F3042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6ACEB-2CCF-4C58-A49D-8209E9814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5C29-E4A9-401D-9D56-BAAB051A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2B3E-3CED-4DE9-8205-6CAC3E9EA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BE83A1-C235-4161-92E0-2B93ABE68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&#1040;&#1085;&#1076;&#1088;&#1077;&#1081;11&#1075;\&#1043;&#1088;&#1072;&#1085;&#1090;%20&#1048;&#1055;%20&#1051;&#1102;&#1073;&#1080;&#1084;&#1086;&#1074;\2-&#1058;&#1091;&#1083;&#1077;&#1077;&#1074;%20&#1087;&#1088;&#1086;%20&#1084;&#1077;&#1076;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0;&#1085;&#1076;&#1088;&#1077;&#1081;11&#1075;\&#1043;&#1088;&#1072;&#1085;&#1090;%20&#1048;&#1055;%20&#1051;&#1102;&#1073;&#1080;&#1084;&#1086;&#1074;\&#1052;&#1091;&#1079;&#1077;&#1081;%20&#1087;&#1095;&#1077;&#1083;&#1086;&#1074;&#1086;&#1076;&#1089;&#1090;&#1074;&#1072;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71500" y="1000125"/>
            <a:ext cx="8072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5400" b="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5720" y="500042"/>
            <a:ext cx="84296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Заявка на участие в конкурсе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«Лучший социальный проект»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(в сфере культурно-просветительской деятельности)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715016"/>
            <a:ext cx="411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Конкурсант: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 Любимов Андрей Станиславович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643182"/>
            <a:ext cx="406508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Пчеловодства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2" descr="C:\Users\Пользователь\Desktop\Фото печать музей\Музей открытие\P1160976-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3643338" cy="2687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1115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Значимость для региона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715436" cy="47863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Оздоровление населения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узбасса за счет активной пропаганды здорового образа жизни при помощи продуктов пчеловодства.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обобщение исторических фактов развития пчеловодства в Кузбассе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пчеловодной отрасли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кузбасса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счет повышения спроса на пчелопродукты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пчеловодов,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просветительской работы среди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 Кузбасса.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и продвижение на отечественном рынке новых видов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брендированых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сортов медов, с перспективой увеличения экспортной составляющей.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715016"/>
            <a:ext cx="835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Считаю, что данный проект имеют наиважнейшую</a:t>
            </a:r>
          </a:p>
          <a:p>
            <a:pPr algn="ctr"/>
            <a:r>
              <a:rPr lang="ru-RU" sz="2400" dirty="0" smtClean="0"/>
              <a:t> значимость  для развития пчеловодства в Кузбассе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7422" y="0"/>
            <a:ext cx="4198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Имеющиеся результаты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0043"/>
            <a:ext cx="9001156" cy="635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 момента открытия (2010 года),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ПчелоЦентр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» осуществляет не только коммерческую деятельность направленную на продажу пчелоинвентаря, меда и продуктов пчеловодства, но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 ориентированную деятельность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для населения и пчеловодов Кузбасса в трех направлениях:</a:t>
            </a:r>
          </a:p>
          <a:p>
            <a:pPr marL="514350" indent="-514350"/>
            <a:endParaRPr lang="ru-RU" sz="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 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начинающих пчеловодов и популяризация профессии пчеловода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 В рамках данного направления на протяжение пяти последних лет в зимне-весенний период в «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ПчелоЦентре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» на регулярной основе раз в месяц проходят бесплатные обучающие семинары для пчеловодов. Данные семинары посетили свыше 400 человек. Принято активное участие в организации 7 региональных форумов для пчеловодов.</a:t>
            </a:r>
          </a:p>
          <a:p>
            <a:pPr marL="514350" indent="-514350"/>
            <a:r>
              <a:rPr lang="ru-RU" sz="8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 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Популяризация меда и других продуктов пчеловодства в Кузбассе,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осуществляется за счет приглашения жителей Кемерово посетить информационные встречи, посвященные пользе меда и продуктов пчеловодства. Данные встречи проходят 3-4 раза в месяц в течении 2016 г.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рамках Музея их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посетило свыше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человек. В 2015 году на радио Кузбасс вышла серия из 4 передач на данную тематику.</a:t>
            </a:r>
          </a:p>
          <a:p>
            <a:pPr marL="514350" indent="-514350"/>
            <a:endParaRPr lang="ru-RU" sz="800" b="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3. Сбор и обобщение информации в направлении исторических </a:t>
            </a:r>
          </a:p>
          <a:p>
            <a:pPr marL="514350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сведений о пчеле и пчеловодстве, как древнем так и современном.</a:t>
            </a:r>
          </a:p>
          <a:p>
            <a:pPr marL="514350" indent="-514350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</p:spPr>
        <p:txBody>
          <a:bodyPr/>
          <a:lstStyle/>
          <a:p>
            <a:pPr marL="514350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 начале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проведения семинаров появилась необходимость в расширении площадей для проведении более массового обучения пчеловодов  с демонстрацией различного материала.  В связи с этим   принято решение не просто оформить обучающий зал, а сделать его в виде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Как показало время это решение оказалось очень правильным. То есть открытие музея стало продолжением этих направлений и позволило на небольшой площади объединить воедино все три эти деятельности, и как следствие Музей стал любимым место встреч пчеловодов. Так в ходе проведения 18 ноября Кузбасского форума Пчеловодов, проводимым Сельскохозяйственным институтом, музей в очередной раз посетили группы пчеловодов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Ленинск-Кузнецка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Новокузнецка, Томска и Новосибирска. 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момента открытия  экспозицию посетило свыше 300 человек, в основном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школьники и студенты, пчеловоды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пенсионеры.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ноябре 2016 года, музей посетили студенты Сельскохозяйственного института и Кемеровская областная организация Союз «Чернобыль».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посещении музея горожанами (не пчеловодами),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в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ПчелоЦентре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возрастает объем продаж меда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пчелопродуктов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9690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Краткая информация о руководителе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42928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ИП Любимов Андрей Станиславович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ИНН 420513337765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ОГРИП 304420535500294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Регистрация г.Кемерово пр.Ленинградский 30/4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Директор специализированного магазина для пчеловодов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ПчелоЦентр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по адресу г.Кемерово пр.Советский 27 офис 309 те. 8-3842-49-60-95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лагодарственное письмо от Департамента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хозяйства Кемеровской области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2" descr="C:\Users\Пользователь\Desktop\Фото печать музей\Музей открытие\P1160976-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5810243" cy="4286280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14282" y="214290"/>
            <a:ext cx="828680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dirty="0" smtClean="0">
                <a:solidFill>
                  <a:srgbClr val="CC0000"/>
                </a:solidFill>
              </a:rPr>
              <a:t>Благодарю </a:t>
            </a:r>
            <a:r>
              <a:rPr lang="ru-RU" sz="4400" dirty="0">
                <a:solidFill>
                  <a:srgbClr val="CC0000"/>
                </a:solidFill>
              </a:rPr>
              <a:t>за внимание.</a:t>
            </a:r>
          </a:p>
        </p:txBody>
      </p:sp>
      <p:pic>
        <p:nvPicPr>
          <p:cNvPr id="73739" name="Picture 11" descr="honey_bee_flying_hc"/>
          <p:cNvPicPr>
            <a:picLocks noChangeAspect="1" noChangeArrowheads="1" noCrop="1"/>
          </p:cNvPicPr>
          <p:nvPr/>
        </p:nvPicPr>
        <p:blipFill>
          <a:blip r:embed="rId3" cstate="print">
            <a:lum bright="30000" contrast="36000"/>
          </a:blip>
          <a:srcRect/>
          <a:stretch>
            <a:fillRect/>
          </a:stretch>
        </p:blipFill>
        <p:spPr bwMode="auto">
          <a:xfrm flipH="1">
            <a:off x="4357686" y="2714620"/>
            <a:ext cx="1428760" cy="97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honey_bee_flying_hc"/>
          <p:cNvPicPr>
            <a:picLocks noChangeAspect="1" noChangeArrowheads="1" noCrop="1"/>
          </p:cNvPicPr>
          <p:nvPr/>
        </p:nvPicPr>
        <p:blipFill>
          <a:blip r:embed="rId4" cstate="print">
            <a:lum bright="30000" contrast="36000"/>
          </a:blip>
          <a:srcRect/>
          <a:stretch>
            <a:fillRect/>
          </a:stretch>
        </p:blipFill>
        <p:spPr bwMode="auto">
          <a:xfrm flipH="1">
            <a:off x="3929058" y="2214554"/>
            <a:ext cx="1069442" cy="7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Picture 11" descr="honey_bee_flying_hc"/>
          <p:cNvPicPr>
            <a:picLocks noChangeAspect="1" noChangeArrowheads="1" noCrop="1"/>
          </p:cNvPicPr>
          <p:nvPr/>
        </p:nvPicPr>
        <p:blipFill>
          <a:blip r:embed="rId5" cstate="print">
            <a:lum bright="30000" contrast="36000"/>
          </a:blip>
          <a:srcRect/>
          <a:stretch>
            <a:fillRect/>
          </a:stretch>
        </p:blipFill>
        <p:spPr bwMode="auto">
          <a:xfrm flipH="1">
            <a:off x="3250778" y="2574345"/>
            <a:ext cx="1249783" cy="85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" name="Picture 11" descr="honey_bee_flying_hc"/>
          <p:cNvPicPr>
            <a:picLocks noChangeAspect="1" noChangeArrowheads="1" noCrop="1"/>
          </p:cNvPicPr>
          <p:nvPr/>
        </p:nvPicPr>
        <p:blipFill>
          <a:blip r:embed="rId6" cstate="print">
            <a:lum bright="30000" contrast="36000"/>
          </a:blip>
          <a:srcRect/>
          <a:stretch>
            <a:fillRect/>
          </a:stretch>
        </p:blipFill>
        <p:spPr bwMode="auto">
          <a:xfrm flipH="1">
            <a:off x="2786050" y="3214686"/>
            <a:ext cx="1025446" cy="69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8" name="Picture 11" descr="honey_bee_flying_hc"/>
          <p:cNvPicPr>
            <a:picLocks noChangeAspect="1" noChangeArrowheads="1" noCrop="1"/>
          </p:cNvPicPr>
          <p:nvPr/>
        </p:nvPicPr>
        <p:blipFill>
          <a:blip r:embed="rId7" cstate="print">
            <a:lum bright="30000" contrast="36000"/>
          </a:blip>
          <a:srcRect/>
          <a:stretch>
            <a:fillRect/>
          </a:stretch>
        </p:blipFill>
        <p:spPr bwMode="auto">
          <a:xfrm flipH="1">
            <a:off x="5072066" y="3286124"/>
            <a:ext cx="1340775" cy="91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oney_bee_flying_hc"/>
          <p:cNvPicPr>
            <a:picLocks noChangeAspect="1" noChangeArrowheads="1" noCrop="1"/>
          </p:cNvPicPr>
          <p:nvPr/>
        </p:nvPicPr>
        <p:blipFill>
          <a:blip r:embed="rId8" cstate="print">
            <a:lum bright="30000" contrast="36000"/>
          </a:blip>
          <a:srcRect/>
          <a:stretch>
            <a:fillRect/>
          </a:stretch>
        </p:blipFill>
        <p:spPr bwMode="auto">
          <a:xfrm flipH="1">
            <a:off x="6000760" y="2783350"/>
            <a:ext cx="1000132" cy="68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58" y="5643578"/>
            <a:ext cx="8394349" cy="93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Приглашаем Всех желающих в музей на дегустацию Кузбасских медов</a:t>
            </a: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г. Кемерово пр. Советский,27 офис 309, тел 49-50-60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20" y="214290"/>
            <a:ext cx="7543856" cy="584182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Значимость проекта для региона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34561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пчеловодства в Кузбассе выделено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Губернатором Кемеровской области А.Г. Тулеевым, 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одно из перспективных направлений в развитии сельского хозяйства</a:t>
            </a: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2-Тулеев про ме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928670"/>
            <a:ext cx="5929354" cy="444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8572560" cy="6000792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данного проекта необходимо для: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Оздоровления населения Кузбасса  посредствам использования натуральных продуктов пчеловодства. Музей является местом и инструментом повышения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образованности населения </a:t>
            </a:r>
            <a:r>
              <a:rPr lang="ru-RU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пользе мёда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других продуктов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пчеловодства для здоровья человека. </a:t>
            </a:r>
          </a:p>
          <a:p>
            <a:pPr marL="457200" indent="-457200"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…«В здоровом теле, здоровый дух».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А.Г. Тулеев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независимый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 для информирования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 о качестве и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эксклюзивности местных сортов меда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направленный на поддержание тезиса Губернатора :</a:t>
            </a:r>
          </a:p>
          <a:p>
            <a:pPr marL="457200" indent="-457200" algn="l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«Ешь, пей - свое, родное российское, кузбасское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А.Г. Тулеев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профессий в пчеловодстве будет способствовать привлечению в отрасль новых людей, молодёжь, тем самым,  будет снижаться напряжённость в области в сфере занятости населения в малых городах и сёлах. И как следствие, это направление занятости будет приносить дополнительный доход и денежный оборот в экономику Кузбасса.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место дополнительного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людей любого возраста, особенно школьников и подростков.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6429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Характеристика проекта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858280" cy="607223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Объект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данного проекта - музей пчеловодства. 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данном музее представленные ключевые предметы используемые пчеловодами в совой современной деятельности.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Все экспонаты разбиты на несколько тематик: развитие пчеловодства на Руси / бортничество / современное и мировое пчеловодство / исторические сведения о сибирском пчеловодстве / заслуги кузбасского пчеловодства  / нумизматика и геральдика / и сами продукты пчеловодства.  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Предметы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представляющие </a:t>
            </a:r>
            <a:r>
              <a:rPr lang="ru-RU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историческую ценность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виду их редкости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мало-распространённости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Кроме того, в музее представлена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мульти-национальная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фото-экспозиций мирового пчеловодства.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 так же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единственная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Европе и Азии коллекция монет, значков и жетонов, на тему пчеловодства некоторым из них 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200 тыс. лет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 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Экспонаты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позволяют понять непростой труд пчеловода,  а также узнать много новой информации из мировой истории.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этом посетители музея могут не только попробовать качественный мед, но и приобрести 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Музей является не только местом проведения экскурсий, но и местом проведения обучающихся семинаров для пчеловодов, а также лекций для жителей города на тему пользы меда и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пчелопродуктов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для человека.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72547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Видео о музее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узей пчеловодств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714356"/>
            <a:ext cx="7715304" cy="5669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Новизна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64360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музей пчеловодства в Кузбассе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Представлено свыше 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экспонатов!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Формат музея позволяет не только посмотреть экспонаты, но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продегустировать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более 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сортов мёда, а также попробовать пыльцу, пергу, прополис.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Здесь применена техника </a:t>
            </a:r>
            <a:r>
              <a:rPr lang="ru-RU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«маркетинг впечатлений»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возможность задействовать несколько органов чувств: 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слух, зрение, обоняние, даже осязание и вкус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Музей параллельно используется еще как обучающая и образовательная площадка.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Пользователь\Desktop\Фото печать музей\Музей открытие\P116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474" y="3613824"/>
            <a:ext cx="3965244" cy="288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4615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Маркетинговые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5143536" cy="592933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экспонатов представляют интерес и для профессиональных пчеловодов. Это инновационные  достижения в области мирового пчеловодства, которые могут быть внедрены пчеловодами у себя на пасеках. 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Вышеуказанные формы маркетинговых технологий способствуют повышению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объёма продаж рядом находящихся торговой точки (продажи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пчело-продукции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пчелоинвентаря  в магазине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ПчелоЦентр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1" descr="C:\Users\Пользователь\Desktop\Фото печать музей\Музей открытие\20160913_16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3326928" cy="258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8858280" cy="2500330"/>
          </a:xfrm>
        </p:spPr>
        <p:txBody>
          <a:bodyPr/>
          <a:lstStyle/>
          <a:p>
            <a:pPr marL="457200" indent="-4572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Выполненное профессиональным  дизайнером оригинальное оформление (имитирующее пространственный образ),.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результате у посетителей  создаётся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впечатление пребывания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лесной пасеке.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ото печать музей\Музей открытие\20160913_19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67" y="4214818"/>
            <a:ext cx="3062887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Пользователь\Desktop\Фото печать музей\Музей открытие\20160913_144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429000"/>
            <a:ext cx="2357454" cy="3119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Пользователь\Desktop\Фото печать музей\Музей открытие\P1160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500" y="142852"/>
            <a:ext cx="2713513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142852"/>
            <a:ext cx="5929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2.   Наличие  уникальной коллекции создаёт и оставляет яркие впечатления у посетителей музея. Это способствует дальнейшей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само-рекламе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проекта среди их друзей и близких.</a:t>
            </a:r>
          </a:p>
        </p:txBody>
      </p:sp>
      <p:pic>
        <p:nvPicPr>
          <p:cNvPr id="9" name="Picture 73" descr="C:\Users\Пользователь\Desktop\Фото печать музей\Музей открытие\20160924_16275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2968" y="4165078"/>
            <a:ext cx="3037858" cy="240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Потенциал к тиражированию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подготовке проекта в дальнейшем предусматривалась возможность делать выездные выставки экспозиции.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Имеется перспектива создания такого музея на базе Горнолыжного комплекса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Шерегеш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Что будет способствовать развитию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туристического и медового бизнеса в Кузбассе</a:t>
            </a:r>
            <a:r>
              <a:rPr lang="ru-RU" sz="2800" b="1" u="sng" dirty="0" smtClean="0"/>
              <a:t>!</a:t>
            </a:r>
            <a:endParaRPr lang="ru-RU" sz="2800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1061</Words>
  <Application>Microsoft Office PowerPoint</Application>
  <PresentationFormat>Экран (4:3)</PresentationFormat>
  <Paragraphs>95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Значимость проекта для региона</vt:lpstr>
      <vt:lpstr>Актуальность проекта</vt:lpstr>
      <vt:lpstr>Характеристика проекта </vt:lpstr>
      <vt:lpstr>Видео о музее</vt:lpstr>
      <vt:lpstr>Новизна проекта</vt:lpstr>
      <vt:lpstr>Маркетинговые технологии</vt:lpstr>
      <vt:lpstr>Слайд 8</vt:lpstr>
      <vt:lpstr>Потенциал к тиражированию</vt:lpstr>
      <vt:lpstr>Значимость для региона</vt:lpstr>
      <vt:lpstr>Слайд 11</vt:lpstr>
      <vt:lpstr>Слайд 12</vt:lpstr>
      <vt:lpstr>Краткая информация о руководителе.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Utz</dc:creator>
  <cp:lastModifiedBy>Пользователь</cp:lastModifiedBy>
  <cp:revision>247</cp:revision>
  <dcterms:created xsi:type="dcterms:W3CDTF">2007-04-16T10:28:14Z</dcterms:created>
  <dcterms:modified xsi:type="dcterms:W3CDTF">2016-11-23T16:11:51Z</dcterms:modified>
</cp:coreProperties>
</file>