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08B23F-A912-487C-9DC1-39DAD9FE00C7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379F98-13E2-4329-B29C-FDFCD8D57E4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561856" cy="27363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ООО КЛИНИКА «НОВОМЕД»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128792" cy="252028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Нальчик, улица Лермонтова, 3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Телефон: </a:t>
            </a:r>
            <a:r>
              <a:rPr lang="ru-RU" dirty="0" smtClean="0">
                <a:solidFill>
                  <a:schemeClr val="tx1"/>
                </a:solidFill>
              </a:rPr>
              <a:t>8(8662) 42-02-03; 8 (928) 711-03-03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rectole0000000000"/>
          <p:cNvGraphicFramePr>
            <a:graphicFrameLocks/>
          </p:cNvGraphicFramePr>
          <p:nvPr/>
        </p:nvGraphicFramePr>
        <p:xfrm>
          <a:off x="395536" y="548680"/>
          <a:ext cx="2736304" cy="2304256"/>
        </p:xfrm>
        <a:graphic>
          <a:graphicData uri="http://schemas.openxmlformats.org/presentationml/2006/ole">
            <p:oleObj spid="_x0000_s1027" name="Изображение" r:id="rId3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Наши услуги: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Физиотерапевтическое лечение: все виды </a:t>
            </a:r>
            <a:r>
              <a:rPr lang="ru-RU" dirty="0" err="1" smtClean="0"/>
              <a:t>электропроцедур</a:t>
            </a:r>
            <a:r>
              <a:rPr lang="ru-RU" dirty="0" smtClean="0"/>
              <a:t>,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, лазеротерапия, пневмомассаж, </a:t>
            </a:r>
            <a:r>
              <a:rPr lang="ru-RU" dirty="0" err="1" smtClean="0"/>
              <a:t>нейростимуляция</a:t>
            </a:r>
            <a:r>
              <a:rPr lang="ru-RU" dirty="0" smtClean="0"/>
              <a:t> (ЧЭНС), ультразвуковая, </a:t>
            </a:r>
            <a:r>
              <a:rPr lang="ru-RU" dirty="0" err="1" smtClean="0"/>
              <a:t>высокотоновая</a:t>
            </a:r>
            <a:r>
              <a:rPr lang="ru-RU" dirty="0" smtClean="0"/>
              <a:t> </a:t>
            </a:r>
            <a:r>
              <a:rPr lang="ru-RU" dirty="0" err="1" smtClean="0"/>
              <a:t>терапия,ТЭМС</a:t>
            </a:r>
            <a:r>
              <a:rPr lang="ru-RU" dirty="0" smtClean="0"/>
              <a:t>, все виды массажа в т.ч. логопедический, теплолечение </a:t>
            </a:r>
            <a:r>
              <a:rPr lang="ru-RU" dirty="0" smtClean="0"/>
              <a:t>( </a:t>
            </a:r>
            <a:r>
              <a:rPr lang="ru-RU" dirty="0" err="1" smtClean="0"/>
              <a:t>парафин+нафталан</a:t>
            </a:r>
            <a:r>
              <a:rPr lang="ru-RU" dirty="0" smtClean="0"/>
              <a:t>) </a:t>
            </a:r>
            <a:endParaRPr lang="ru-RU" dirty="0" smtClean="0"/>
          </a:p>
          <a:p>
            <a:r>
              <a:rPr lang="ru-RU" dirty="0" err="1" smtClean="0"/>
              <a:t>Кинезитерапия</a:t>
            </a:r>
            <a:r>
              <a:rPr lang="ru-RU" dirty="0" smtClean="0"/>
              <a:t>: основу лечения составляют занятия в реабилитационном зале на специальных многофункциональных тренажерах, которые позволяют точно дозировать нагрузку на отдельные группы мышц и связок, обеспечивают адекватный режим физических воздействий. Главной задачей лечебного процесса является снятие болей в пораженных суставах, восстановление функциональных возможностей и общего тонуса организма, увеличение амплитуды движений, возвращение к активному образу </a:t>
            </a:r>
            <a:r>
              <a:rPr lang="ru-RU" dirty="0" smtClean="0"/>
              <a:t>жизни.</a:t>
            </a:r>
          </a:p>
          <a:p>
            <a:r>
              <a:rPr lang="ru-RU" dirty="0" smtClean="0"/>
              <a:t>Аппаратное </a:t>
            </a:r>
            <a:r>
              <a:rPr lang="ru-RU" dirty="0" smtClean="0"/>
              <a:t>вытяжение позвоночника и </a:t>
            </a:r>
            <a:r>
              <a:rPr lang="ru-RU" dirty="0" smtClean="0"/>
              <a:t>суставов.</a:t>
            </a:r>
          </a:p>
          <a:p>
            <a:r>
              <a:rPr lang="ru-RU" dirty="0" smtClean="0"/>
              <a:t>Мануальная </a:t>
            </a:r>
            <a:r>
              <a:rPr lang="ru-RU" dirty="0" smtClean="0"/>
              <a:t>и </a:t>
            </a:r>
            <a:r>
              <a:rPr lang="ru-RU" dirty="0" smtClean="0"/>
              <a:t>рефлексотерапия.</a:t>
            </a:r>
          </a:p>
          <a:p>
            <a:r>
              <a:rPr lang="ru-RU" dirty="0" smtClean="0"/>
              <a:t>Диагностика</a:t>
            </a:r>
            <a:r>
              <a:rPr lang="ru-RU" dirty="0" smtClean="0"/>
              <a:t>: ЭЭГ, УЗДГ,.ПАРКЕС, ЭКГ, УЗИ, </a:t>
            </a:r>
            <a:r>
              <a:rPr lang="ru-RU" dirty="0" err="1" smtClean="0"/>
              <a:t>гемосканирование</a:t>
            </a:r>
            <a:r>
              <a:rPr lang="ru-RU" dirty="0" smtClean="0"/>
              <a:t>, лаборатория, тестовая диагностика опорно-двигательного </a:t>
            </a:r>
            <a:r>
              <a:rPr lang="ru-RU" dirty="0" smtClean="0"/>
              <a:t>аппарата.</a:t>
            </a:r>
          </a:p>
          <a:p>
            <a:r>
              <a:rPr lang="ru-RU" dirty="0" smtClean="0"/>
              <a:t>Консультации </a:t>
            </a:r>
            <a:r>
              <a:rPr lang="ru-RU" dirty="0" smtClean="0"/>
              <a:t>высококвалифицированными специалистами: терапевт, кардиолог, невролог, ортопед, ревматолог, гастроэнтеролог, нефролог, эндокринолог, </a:t>
            </a:r>
            <a:r>
              <a:rPr lang="ru-RU" dirty="0" err="1" smtClean="0"/>
              <a:t>флеболог</a:t>
            </a:r>
            <a:r>
              <a:rPr lang="ru-RU" dirty="0" smtClean="0"/>
              <a:t>, врач восстановительной медицины, </a:t>
            </a:r>
            <a:r>
              <a:rPr lang="ru-RU" dirty="0" err="1" smtClean="0"/>
              <a:t>нейрореабилитолог</a:t>
            </a:r>
            <a:r>
              <a:rPr lang="ru-RU" dirty="0" smtClean="0"/>
              <a:t>, логопед, физиотерапевт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139952" cy="6858000"/>
          </a:xfrm>
          <a:prstGeom prst="rect">
            <a:avLst/>
          </a:prstGeom>
        </p:spPr>
      </p:pic>
      <p:pic>
        <p:nvPicPr>
          <p:cNvPr id="5" name="Рисунок 4" descr="20161003_145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355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03_145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4032448" cy="6858000"/>
          </a:xfrm>
          <a:prstGeom prst="rect">
            <a:avLst/>
          </a:prstGeom>
        </p:spPr>
      </p:pic>
      <p:pic>
        <p:nvPicPr>
          <p:cNvPr id="3" name="Рисунок 2" descr="20161003_145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0736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врачи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251311"/>
          <a:ext cx="8892480" cy="5606690"/>
        </p:xfrm>
        <a:graphic>
          <a:graphicData uri="http://schemas.openxmlformats.org/drawingml/2006/table">
            <a:tbl>
              <a:tblPr/>
              <a:tblGrid>
                <a:gridCol w="4446240"/>
                <a:gridCol w="4446240"/>
              </a:tblGrid>
              <a:tr h="489325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Гедгафова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 Марина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Ибрагимовна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 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зав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отделением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8002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Аппаева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Фатима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Калмуковна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  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ревматолог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8002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Шуганова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Аксана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Артуровна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0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нейрореабилитолог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6958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Хасанова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Саймат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 Мухамедовна          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педиатр-инфекционист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3759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Матуев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Анатолий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Анзорович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ортопед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4543">
                <a:tc>
                  <a:txBody>
                    <a:bodyPr/>
                    <a:lstStyle/>
                    <a:p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Хуранова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Амина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Казбековна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   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невролог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,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рефлексотерапевт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, мануальный 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т-т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4725">
                <a:tc>
                  <a:txBody>
                    <a:bodyPr/>
                    <a:lstStyle/>
                    <a:p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Вяткина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Юлия Сергеевна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невролог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44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Лактионова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Наталия Ивановна 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физиотерапевт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9228">
                <a:tc>
                  <a:txBody>
                    <a:bodyPr/>
                    <a:lstStyle/>
                    <a:p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  <a:p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Азаматов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 Марат 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Леонидович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гастроэнтеролог-диетолог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7703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0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err="1" smtClean="0">
                          <a:latin typeface="Arial"/>
                          <a:cs typeface="Aharoni" pitchFamily="2" charset="-79"/>
                        </a:rPr>
                        <a:t>Анзорова</a:t>
                      </a: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 </a:t>
                      </a:r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>Елена </a:t>
                      </a:r>
                      <a:r>
                        <a:rPr lang="ru-RU" sz="1400" b="0" i="1" dirty="0" err="1">
                          <a:latin typeface="Arial"/>
                          <a:cs typeface="Aharoni" pitchFamily="2" charset="-79"/>
                        </a:rPr>
                        <a:t>Султановна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  <a:p>
                      <a:r>
                        <a:rPr lang="ru-RU" sz="1400" b="0" i="1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1" dirty="0">
                          <a:latin typeface="Arial"/>
                          <a:cs typeface="Aharoni" pitchFamily="2" charset="-79"/>
                        </a:rPr>
                      </a:b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latin typeface="Arial"/>
                          <a:cs typeface="Aharoni" pitchFamily="2" charset="-79"/>
                        </a:rPr>
                        <a:t/>
                      </a:r>
                      <a:br>
                        <a:rPr lang="ru-RU" sz="1400" b="0" i="0" dirty="0">
                          <a:latin typeface="Arial"/>
                          <a:cs typeface="Aharoni" pitchFamily="2" charset="-79"/>
                        </a:rPr>
                      </a:br>
                      <a:r>
                        <a:rPr lang="ru-RU" sz="1400" b="0" i="1" dirty="0" smtClean="0">
                          <a:latin typeface="Arial"/>
                          <a:cs typeface="Aharoni" pitchFamily="2" charset="-79"/>
                        </a:rPr>
                        <a:t>терапевт</a:t>
                      </a:r>
                      <a:endParaRPr lang="ru-RU" sz="1400" b="0" i="0" dirty="0">
                        <a:latin typeface="Arial"/>
                        <a:cs typeface="Aharoni" pitchFamily="2" charset="-79"/>
                      </a:endParaRPr>
                    </a:p>
                  </a:txBody>
                  <a:tcPr marL="20948" marR="20948" marT="10474" marB="104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fb9fpg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4" name="Рисунок 3" descr="gIPmjzJm5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6394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9069"/>
          <a:stretch>
            <a:fillRect/>
          </a:stretch>
        </p:blipFill>
        <p:spPr bwMode="auto">
          <a:xfrm>
            <a:off x="0" y="1700809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сайт: </a:t>
            </a:r>
            <a:r>
              <a:rPr lang="en-US" dirty="0" smtClean="0"/>
              <a:t>http</a:t>
            </a:r>
            <a:r>
              <a:rPr lang="en-US" dirty="0" smtClean="0"/>
              <a:t>://novomed07.ru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4567.jpg"/>
          <p:cNvPicPr>
            <a:picLocks noChangeAspect="1"/>
          </p:cNvPicPr>
          <p:nvPr/>
        </p:nvPicPr>
        <p:blipFill>
          <a:blip r:embed="rId2" cstate="print"/>
          <a:srcRect b="48306"/>
          <a:stretch>
            <a:fillRect/>
          </a:stretch>
        </p:blipFill>
        <p:spPr>
          <a:xfrm>
            <a:off x="670575" y="0"/>
            <a:ext cx="7789857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</TotalTime>
  <Words>86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Начальная</vt:lpstr>
      <vt:lpstr>Picture (Metafile)</vt:lpstr>
      <vt:lpstr>ООО КЛИНИКА «НОВОМЕД»</vt:lpstr>
      <vt:lpstr>Наши услуги:</vt:lpstr>
      <vt:lpstr>Слайд 3</vt:lpstr>
      <vt:lpstr>Слайд 4</vt:lpstr>
      <vt:lpstr>Наши врачи</vt:lpstr>
      <vt:lpstr>Слайд 6</vt:lpstr>
      <vt:lpstr>Наш сайт: http://novomed07.ru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КЛИНИКА «НОВОМЕД»</dc:title>
  <dc:creator>ЦСР ВОЗРОЖДЕНИЕ</dc:creator>
  <cp:lastModifiedBy>ЦСР ВОЗРОЖДЕНИЕ</cp:lastModifiedBy>
  <cp:revision>3</cp:revision>
  <dcterms:created xsi:type="dcterms:W3CDTF">2016-10-07T07:15:46Z</dcterms:created>
  <dcterms:modified xsi:type="dcterms:W3CDTF">2016-10-07T07:40:54Z</dcterms:modified>
</cp:coreProperties>
</file>