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7" r:id="rId3"/>
    <p:sldId id="286" r:id="rId4"/>
    <p:sldId id="287" r:id="rId5"/>
    <p:sldId id="288" r:id="rId6"/>
    <p:sldId id="284" r:id="rId7"/>
    <p:sldId id="265" r:id="rId8"/>
    <p:sldId id="272" r:id="rId9"/>
    <p:sldId id="273" r:id="rId10"/>
    <p:sldId id="275" r:id="rId11"/>
    <p:sldId id="258" r:id="rId12"/>
    <p:sldId id="285" r:id="rId13"/>
    <p:sldId id="289" r:id="rId14"/>
    <p:sldId id="280" r:id="rId15"/>
    <p:sldId id="277" r:id="rId16"/>
    <p:sldId id="278" r:id="rId17"/>
    <p:sldId id="279" r:id="rId18"/>
    <p:sldId id="283" r:id="rId19"/>
    <p:sldId id="267" r:id="rId20"/>
    <p:sldId id="264" r:id="rId21"/>
    <p:sldId id="269" r:id="rId22"/>
    <p:sldId id="291" r:id="rId23"/>
    <p:sldId id="276" r:id="rId24"/>
    <p:sldId id="290" r:id="rId25"/>
    <p:sldId id="262" r:id="rId2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8" d="100"/>
          <a:sy n="118" d="100"/>
        </p:scale>
        <p:origin x="258" y="96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ru-RU"/>
              <a:t>07.05.2016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ru-RU"/>
              <a:t>07.05.2016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1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2E61351F-DBB1-4664-ADA9-83BC7CB8848D}" type="slidenum">
              <a:rPr lang="en-US" sz="1200" b="0" i="0">
                <a:latin typeface="Euphemia"/>
                <a:ea typeface="+mn-ea"/>
                <a:cs typeface="+mn-cs"/>
              </a:rPr>
              <a:t>18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0D00EA6-0821-4AC5-933C-321AA6545349}" type="slidenum">
              <a:rPr lang="en-US" sz="1200" b="0" i="0">
                <a:latin typeface="Euphemia"/>
                <a:ea typeface="+mn-ea"/>
                <a:cs typeface="+mn-cs"/>
              </a:rPr>
              <a:t>24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07.05.2016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ru-RU" noProof="0" smtClean="0"/>
              <a:pPr/>
              <a:t>07.05.2016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6000" b="0" i="0" dirty="0" smtClean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Титульный слайд</a:t>
            </a:r>
            <a:endParaRPr lang="ru-RU" sz="60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2400" b="0" i="0" dirty="0" smtClean="0">
                <a:solidFill>
                  <a:srgbClr val="164B4F"/>
                </a:solidFill>
              </a:rPr>
              <a:t>Подзаголовок</a:t>
            </a:r>
            <a:endParaRPr lang="ru-RU" sz="2400" b="0" i="0" dirty="0">
              <a:solidFill>
                <a:srgbClr val="164B4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1"/>
            <a:ext cx="10918948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7680" t="54162" r="38910" b="28734"/>
          <a:stretch/>
        </p:blipFill>
        <p:spPr bwMode="auto">
          <a:xfrm>
            <a:off x="9478788" y="5638800"/>
            <a:ext cx="1800199" cy="81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1700808"/>
            <a:ext cx="10163175" cy="4781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98" y="260648"/>
            <a:ext cx="62674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8" y="27884"/>
            <a:ext cx="9799577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6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5327" b="4259"/>
          <a:stretch/>
        </p:blipFill>
        <p:spPr>
          <a:xfrm>
            <a:off x="6670476" y="2349588"/>
            <a:ext cx="4968552" cy="2663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23" y="188640"/>
            <a:ext cx="1917453" cy="1917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81" y="2348880"/>
            <a:ext cx="506826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604" y="188640"/>
            <a:ext cx="2375839" cy="17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268760"/>
            <a:ext cx="10020300" cy="4714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7" y="404664"/>
            <a:ext cx="59531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669" y="620688"/>
            <a:ext cx="5543550" cy="100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924" y="1711217"/>
            <a:ext cx="9505056" cy="5136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971" y="11035"/>
            <a:ext cx="536494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260648"/>
            <a:ext cx="9144000" cy="809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60" y="1196752"/>
            <a:ext cx="100869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8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836712"/>
            <a:ext cx="9429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1268760"/>
            <a:ext cx="98679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40" y="1362794"/>
            <a:ext cx="9772650" cy="5162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40" y="260648"/>
            <a:ext cx="56578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1198661"/>
            <a:ext cx="9708660" cy="56593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00" y="260648"/>
            <a:ext cx="6486507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/>
          <a:lstStyle/>
          <a:p>
            <a:pPr algn="ctr"/>
            <a:r>
              <a:rPr lang="ru-RU" dirty="0" smtClean="0"/>
              <a:t>ЦЕНТР РАБОТАЕТ В РАМКАХ: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1196752"/>
            <a:ext cx="9601200" cy="659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100" y="2072356"/>
            <a:ext cx="2281008" cy="2922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908" y="2072357"/>
            <a:ext cx="7128792" cy="2922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741" y="5373216"/>
            <a:ext cx="4379344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0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1340768"/>
            <a:ext cx="4743384" cy="54006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9796" y="188640"/>
            <a:ext cx="11089232" cy="13716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ЗНАК КАЧЕСТВА </a:t>
            </a:r>
          </a:p>
          <a:p>
            <a:pPr algn="ctr"/>
            <a:r>
              <a:rPr lang="ru-RU" sz="3200" b="1" dirty="0"/>
              <a:t>на соответствие </a:t>
            </a:r>
            <a:r>
              <a:rPr lang="ru-RU" sz="3200" b="1" dirty="0" smtClean="0"/>
              <a:t>требованиям доступности объекта/услуги</a:t>
            </a:r>
            <a:endParaRPr lang="ru-RU" sz="3200" b="1" dirty="0"/>
          </a:p>
        </p:txBody>
      </p:sp>
      <p:pic>
        <p:nvPicPr>
          <p:cNvPr id="1026" name="Picture 2" descr="http://www.ecoenergos.ru/assets/templates/eco/img/standarti-kachestv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22" y="3225206"/>
            <a:ext cx="1583124" cy="1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625827.vk.me/v625827240/1b069/48G56sXK3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32" y="3225206"/>
            <a:ext cx="1322488" cy="1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s618618.vk.me/v618618451/171d3/N4WdvWr8RN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00" y="3225206"/>
            <a:ext cx="1328936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88" y="3225206"/>
            <a:ext cx="1322488" cy="13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600" r="1460" b="5046"/>
          <a:stretch/>
        </p:blipFill>
        <p:spPr>
          <a:xfrm>
            <a:off x="0" y="620688"/>
            <a:ext cx="121888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4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29916" y="620688"/>
            <a:ext cx="9937104" cy="57606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ЦЕНТР ЭКСПЕРТИЗЫ И СЕРТИФИКАЦИИ «ДОСТУПНАЯ СРЕДА» </a:t>
            </a:r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 </a:t>
            </a:r>
          </a:p>
          <a:p>
            <a:pPr algn="r">
              <a:lnSpc>
                <a:spcPct val="100000"/>
              </a:lnSpc>
            </a:pPr>
            <a:r>
              <a:rPr lang="ru-RU" dirty="0" smtClean="0"/>
              <a:t>УПРАВЛЕНИЕ ПО ВЗАИМОДЕЙСТВИЮ С ИНСТИТУТАМИ ГРАЖДАНСКОГО ОБЩЕСТВА И </a:t>
            </a:r>
          </a:p>
          <a:p>
            <a:pPr algn="r">
              <a:lnSpc>
                <a:spcPct val="100000"/>
              </a:lnSpc>
            </a:pPr>
            <a:r>
              <a:rPr lang="ru-RU" dirty="0" smtClean="0"/>
              <a:t>ДЕЛАМ НАЦИОНАЛЬНОСТЕЙ КАБАРДИНО-БАЛКАРСКОЙ РЕСПУБЛИКИ</a:t>
            </a:r>
          </a:p>
          <a:p>
            <a:pPr algn="r">
              <a:lnSpc>
                <a:spcPct val="100000"/>
              </a:lnSpc>
            </a:pPr>
            <a:endParaRPr lang="ru-RU" dirty="0"/>
          </a:p>
          <a:p>
            <a:pPr algn="r">
              <a:lnSpc>
                <a:spcPct val="100000"/>
              </a:lnSpc>
            </a:pPr>
            <a:r>
              <a:rPr lang="ru-RU" dirty="0"/>
              <a:t>ОБЩЕСТВЕННАЯ ПАЛАТА КАБАРДИНО-БАЛКАРСКОЙ РЕСПУБЛИКИ</a:t>
            </a:r>
          </a:p>
          <a:p>
            <a:pPr algn="r">
              <a:lnSpc>
                <a:spcPct val="100000"/>
              </a:lnSpc>
            </a:pPr>
            <a:endParaRPr lang="ru-RU" dirty="0" smtClean="0"/>
          </a:p>
          <a:p>
            <a:pPr algn="r">
              <a:lnSpc>
                <a:spcPct val="100000"/>
              </a:lnSpc>
            </a:pPr>
            <a:endParaRPr lang="ru-RU" dirty="0"/>
          </a:p>
          <a:p>
            <a:pPr algn="r">
              <a:lnSpc>
                <a:spcPct val="100000"/>
              </a:lnSpc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16" y="2276872"/>
            <a:ext cx="1129308" cy="1129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40" y="3529601"/>
            <a:ext cx="1127019" cy="10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260648"/>
            <a:ext cx="7608911" cy="62944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05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14" y="260648"/>
            <a:ext cx="4403998" cy="6241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260647"/>
            <a:ext cx="4392488" cy="62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4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12" y="404664"/>
            <a:ext cx="4229100" cy="600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405922"/>
            <a:ext cx="4244923" cy="5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7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1268760"/>
            <a:ext cx="10696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1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076" y="836712"/>
            <a:ext cx="5962650" cy="5191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38" y="260648"/>
            <a:ext cx="496252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53852" y="381000"/>
            <a:ext cx="11017224" cy="599728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endParaRPr lang="ru-RU" sz="3200" b="1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557908" y="980728"/>
            <a:ext cx="10081120" cy="5616624"/>
          </a:xfrm>
        </p:spPr>
        <p:txBody>
          <a:bodyPr/>
          <a:lstStyle/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Добавьте первый пункт маркированного списка.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Добавьте второй пункт маркированного списка.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Добавьте третий пункт маркированного списка.</a:t>
            </a:r>
            <a:endParaRPr lang="ru-RU" sz="24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495" t="25042" r="18781" b="29644"/>
          <a:stretch/>
        </p:blipFill>
        <p:spPr>
          <a:xfrm>
            <a:off x="1572142" y="980728"/>
            <a:ext cx="1026114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2204864"/>
            <a:ext cx="9458325" cy="381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56" y="548680"/>
            <a:ext cx="45624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1196752"/>
            <a:ext cx="10125075" cy="5133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58" y="260648"/>
            <a:ext cx="5343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аурой безмятежности (широкоэкранный формат)</Template>
  <TotalTime>0</TotalTime>
  <Words>61</Words>
  <Application>Microsoft Office PowerPoint</Application>
  <PresentationFormat>Произвольный</PresentationFormat>
  <Paragraphs>20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Euphemia</vt:lpstr>
      <vt:lpstr>Serenity_16x9</vt:lpstr>
      <vt:lpstr>Титульный слайд</vt:lpstr>
      <vt:lpstr>ЦЕНТР РАБОТАЕТ В РАМКАХ: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2016-05-07T10:46:17Z</dcterms:created>
  <dcterms:modified xsi:type="dcterms:W3CDTF">2016-05-07T17:00:21Z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