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1" r:id="rId6"/>
    <p:sldId id="262" r:id="rId7"/>
    <p:sldId id="263" r:id="rId8"/>
    <p:sldId id="265" r:id="rId9"/>
    <p:sldId id="266" r:id="rId10"/>
    <p:sldId id="268" r:id="rId11"/>
    <p:sldId id="264" r:id="rId12"/>
    <p:sldId id="261" r:id="rId13"/>
    <p:sldId id="269" r:id="rId14"/>
    <p:sldId id="25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zizibot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01169240434" TargetMode="External"/><Relationship Id="rId2" Type="http://schemas.openxmlformats.org/officeDocument/2006/relationships/hyperlink" Target="https://www.youtube.com/user/momotmvu/video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vk.com/id1614244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ru-RU" dirty="0" smtClean="0"/>
              <a:t>ООО «</a:t>
            </a:r>
            <a:r>
              <a:rPr lang="ru-RU" dirty="0" err="1" smtClean="0"/>
              <a:t>Юрга-Технологии-Инновации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Z:\Shared Pictures\2015\2015_05_25\2015-05-25 04-34-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3495675"/>
            <a:ext cx="50482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Маркетинговые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Проводим акции.</a:t>
            </a:r>
          </a:p>
          <a:p>
            <a:pPr>
              <a:buNone/>
            </a:pPr>
            <a:r>
              <a:rPr lang="ru-RU" dirty="0" smtClean="0"/>
              <a:t>Проводим соревнования.</a:t>
            </a:r>
          </a:p>
          <a:p>
            <a:pPr>
              <a:buNone/>
            </a:pPr>
            <a:r>
              <a:rPr lang="ru-RU" dirty="0" smtClean="0"/>
              <a:t>Участвуем в соревнованиях.</a:t>
            </a:r>
          </a:p>
          <a:p>
            <a:pPr>
              <a:buNone/>
            </a:pPr>
            <a:r>
              <a:rPr lang="ru-RU" dirty="0" smtClean="0"/>
              <a:t>Дарим подарки.</a:t>
            </a:r>
          </a:p>
          <a:p>
            <a:pPr>
              <a:buNone/>
            </a:pPr>
            <a:r>
              <a:rPr lang="ru-RU" dirty="0" smtClean="0"/>
              <a:t>Участвуем в выставках.</a:t>
            </a:r>
          </a:p>
        </p:txBody>
      </p:sp>
      <p:pic>
        <p:nvPicPr>
          <p:cNvPr id="4" name="Рисунок 3" descr="Z:\Shared Pictures\2015\2015_04_27\2015-04-27 09-17-50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2990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SERVERX\Public\Torrents\2015-12-20\2015-12-20 11-00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437112"/>
            <a:ext cx="3419872" cy="2279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Ожидаемые результаты и/или имеющиеся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Проект Лига роботов в настоящее время безубыточен.</a:t>
            </a:r>
          </a:p>
          <a:p>
            <a:pPr>
              <a:buNone/>
            </a:pPr>
            <a:r>
              <a:rPr lang="ru-RU" dirty="0" smtClean="0"/>
              <a:t>В конце 2015 года создан интернет магазин роботов и </a:t>
            </a:r>
            <a:r>
              <a:rPr lang="ru-RU" dirty="0" err="1" smtClean="0"/>
              <a:t>робоконструкторов</a:t>
            </a:r>
            <a:r>
              <a:rPr lang="ru-RU" dirty="0" smtClean="0"/>
              <a:t>, производимых ООО ЮТИ на базе разработок Лиги, в 2016 году он будет запущен в эксплуатацию: 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http://zizibot.ru/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Краткая информация о руководителе/команде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700809"/>
            <a:ext cx="5410944" cy="40324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Руководитель:</a:t>
            </a:r>
          </a:p>
          <a:p>
            <a:pPr>
              <a:buNone/>
            </a:pPr>
            <a:r>
              <a:rPr lang="ru-RU" b="1" dirty="0" err="1" smtClean="0"/>
              <a:t>Момот</a:t>
            </a:r>
            <a:r>
              <a:rPr lang="ru-RU" b="1" dirty="0" smtClean="0"/>
              <a:t> Михаил Викторович</a:t>
            </a:r>
          </a:p>
          <a:p>
            <a:pPr>
              <a:buNone/>
            </a:pPr>
            <a:r>
              <a:rPr lang="ru-RU" dirty="0" smtClean="0"/>
              <a:t>к.т.н. – по специальности 05.13.19 – информационная безопасность, средства защиты информации ( «Программно-аппаратные средства защиты информации в электронной денежной системе»  2006г.) , доцент по кафедре экономики  (2012г.).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mikl\YandexDisk\Документы\Roboexpo доклад\Момот М В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226441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Краткая информация о руководителе/команде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700809"/>
            <a:ext cx="5410944" cy="40324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Ведущий конструктор:</a:t>
            </a:r>
          </a:p>
          <a:p>
            <a:pPr>
              <a:buNone/>
            </a:pPr>
            <a:r>
              <a:rPr lang="ru-RU" b="1" dirty="0" err="1" smtClean="0"/>
              <a:t>Биктимиров</a:t>
            </a:r>
            <a:r>
              <a:rPr lang="ru-RU" b="1" dirty="0" smtClean="0"/>
              <a:t> Артур Святославович</a:t>
            </a:r>
          </a:p>
          <a:p>
            <a:pPr>
              <a:buNone/>
            </a:pPr>
            <a:r>
              <a:rPr lang="ru-RU" dirty="0" smtClean="0"/>
              <a:t>В 2008 - 2015 гг. - учеба в ЮТИ ТПУ по специальности «Инженер сварочного производства».</a:t>
            </a:r>
          </a:p>
          <a:p>
            <a:pPr>
              <a:buNone/>
            </a:pPr>
            <a:r>
              <a:rPr lang="ru-RU" dirty="0" smtClean="0"/>
              <a:t>Областью научных интересов являются автоматизация сварочных процессов, робототехнические устройства и комплексы.</a:t>
            </a:r>
          </a:p>
          <a:p>
            <a:pPr>
              <a:buNone/>
            </a:pPr>
            <a:r>
              <a:rPr lang="ru-RU" dirty="0" smtClean="0"/>
              <a:t>Автор и соавтор 10 научных статей в области сварки и роботизации сварочных процессов. В ноябре 2015 г. выиграл грант Федерального Фонда содействия развитию малых форм предприятий в научно-технической сфере по программе  «Умник-2015».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Артур\IMG_95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259016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Информация об организации, реализующей проект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ООО «</a:t>
            </a:r>
            <a:r>
              <a:rPr lang="ru-RU" dirty="0" err="1" smtClean="0"/>
              <a:t>Юрга-Технологии-Инновации</a:t>
            </a:r>
            <a:r>
              <a:rPr lang="ru-RU" dirty="0" smtClean="0"/>
              <a:t>»</a:t>
            </a:r>
          </a:p>
          <a:p>
            <a:pPr marL="0" indent="0" algn="just">
              <a:buNone/>
            </a:pPr>
            <a:r>
              <a:rPr lang="ru-RU" dirty="0" smtClean="0"/>
              <a:t>652050, </a:t>
            </a:r>
          </a:p>
          <a:p>
            <a:pPr marL="0" indent="0" algn="just">
              <a:buNone/>
            </a:pPr>
            <a:r>
              <a:rPr lang="ru-RU" dirty="0" smtClean="0"/>
              <a:t>Кемеровская обл. г.Юрга, ул. Павлова 1-36.</a:t>
            </a:r>
          </a:p>
          <a:p>
            <a:pPr marL="0" indent="0" algn="just">
              <a:buNone/>
            </a:pPr>
            <a:r>
              <a:rPr lang="ru-RU" dirty="0" smtClean="0"/>
              <a:t>т</a:t>
            </a:r>
            <a:r>
              <a:rPr lang="ru-RU" smtClean="0"/>
              <a:t>.+79235036074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Куратор проекта: </a:t>
            </a:r>
            <a:r>
              <a:rPr lang="ru-RU" dirty="0" err="1" smtClean="0"/>
              <a:t>Момот</a:t>
            </a:r>
            <a:r>
              <a:rPr lang="ru-RU" dirty="0" smtClean="0"/>
              <a:t> Михаил Викторович.</a:t>
            </a:r>
          </a:p>
          <a:p>
            <a:pPr marL="0" indent="0" algn="just">
              <a:buNone/>
            </a:pPr>
            <a:r>
              <a:rPr lang="en-US" dirty="0" smtClean="0"/>
              <a:t>Email. momotmvu@yandex.ru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/ награды</a:t>
            </a:r>
            <a:endParaRPr lang="ru-RU" dirty="0"/>
          </a:p>
        </p:txBody>
      </p:sp>
      <p:pic>
        <p:nvPicPr>
          <p:cNvPr id="5" name="Рисунок 4" descr="C:\Users\Доцент\YandexDisk\Ардуино МРК\Паук v009_лазерная резка 3мм\Выставка Кемерово\Кемерово образовательный форум\Золотая медаль Кемерово 20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23836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340768"/>
            <a:ext cx="4680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Создана «Лига роботов» - неформальное объединение детей и взрослых.</a:t>
            </a:r>
          </a:p>
          <a:p>
            <a:r>
              <a:rPr lang="ru-RU" sz="2400" dirty="0" smtClean="0"/>
              <a:t>2. Представлены комплекты на различные выставки, получены положительные заключения.</a:t>
            </a:r>
          </a:p>
          <a:p>
            <a:pPr algn="just"/>
            <a:r>
              <a:rPr lang="ru-RU" sz="2400" dirty="0" smtClean="0"/>
              <a:t>3. Проводится обсуждение и совершенствование проекта (проект представлен на </a:t>
            </a:r>
            <a:r>
              <a:rPr lang="en-US" sz="2400" dirty="0" err="1" smtClean="0"/>
              <a:t>Youtube</a:t>
            </a:r>
            <a:r>
              <a:rPr lang="ru-RU" sz="2400" dirty="0" smtClean="0"/>
              <a:t>)</a:t>
            </a:r>
            <a:r>
              <a:rPr lang="ru-RU" dirty="0" smtClean="0"/>
              <a:t>.</a:t>
            </a:r>
          </a:p>
          <a:p>
            <a:pPr algn="just"/>
            <a:r>
              <a:rPr lang="ru-RU" sz="2400" dirty="0" smtClean="0"/>
              <a:t>4. Проводятся штучные продажи.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b="1" dirty="0" smtClean="0"/>
              <a:t>5. А.С. </a:t>
            </a:r>
            <a:r>
              <a:rPr lang="ru-RU" sz="2400" b="1" dirty="0" err="1" smtClean="0"/>
              <a:t>Биктимировым</a:t>
            </a:r>
            <a:r>
              <a:rPr lang="ru-RU" sz="2400" b="1" dirty="0" smtClean="0"/>
              <a:t> получен грант «Умник-2015» на разработку </a:t>
            </a:r>
            <a:r>
              <a:rPr lang="ru-RU" sz="2400" b="1" dirty="0" err="1" smtClean="0"/>
              <a:t>робоконструкторов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Проект Лига роботов создан совместно ООО ЮТИ и ЮТИ ТПУ с целью вовлечения молодежи города в техническое творчество.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сегодняшний день Лига роботов успешно развиваясь переросла из маленького кружка робототехники в серьезный технический центр исследований и разработок для школьников.</a:t>
            </a:r>
            <a:endParaRPr lang="ru-RU" dirty="0"/>
          </a:p>
        </p:txBody>
      </p:sp>
      <p:pic>
        <p:nvPicPr>
          <p:cNvPr id="2050" name="Picture 2" descr="\\SERVERX\Public\Torrents\2015-12-20\2015-12-20 11-08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56992"/>
            <a:ext cx="4896036" cy="3264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оцент\YandexDisk\Ардуино МРК\2015 соревнования Кемерово\Грамоты Соревнования Кемерово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5697">
            <a:off x="6154111" y="3073984"/>
            <a:ext cx="2490470" cy="34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Новизна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19256" cy="24768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Новизна в том, что роботов дети не собирают из промышленных конструкторов, а проектируют самостоятельно, а затем воплощают при помощи имеющегося в ООО ЮТИ и ЮТИ ТПУ оборудования.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43255"/>
            <a:ext cx="5140325" cy="31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Новизна – наши роботы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41801"/>
            <a:ext cx="296608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51651"/>
            <a:ext cx="296608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Администратор\YandexDisk\Скриншоты\2015-09-07 09-48-29 Скриншот экра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41" y="3902575"/>
            <a:ext cx="2885877" cy="26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63" y="1190877"/>
            <a:ext cx="3573995" cy="271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Новизна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Процесс создания робота идет так: </a:t>
            </a:r>
          </a:p>
          <a:p>
            <a:pPr marL="514350" indent="-514350">
              <a:buAutoNum type="arabicPeriod"/>
            </a:pPr>
            <a:r>
              <a:rPr lang="ru-RU" dirty="0" smtClean="0"/>
              <a:t>Детали робота проектируются в инженерном пакете (этому мы обучаем детей).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Детали печатаются на 3д –принтере (мы его собрали самостоятельно) или режутся из фанеры лазером.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Робот собирается, программируется, тестируется и модифицируется.</a:t>
            </a:r>
            <a:endParaRPr lang="ru-RU" dirty="0"/>
          </a:p>
        </p:txBody>
      </p:sp>
      <p:pic>
        <p:nvPicPr>
          <p:cNvPr id="4" name="Рисунок 3" descr="Z:\Shared Pictures\2015\2015_04_27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0"/>
            <a:ext cx="3886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Финансовые показатели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Поскольку проект Лига роботов социальный, мы не ставили перед собой цель получения большой прибыли. </a:t>
            </a:r>
          </a:p>
          <a:p>
            <a:pPr>
              <a:buNone/>
            </a:pPr>
            <a:r>
              <a:rPr lang="ru-RU" dirty="0" smtClean="0"/>
              <a:t>Основная задача проекта с точки зрения бизнеса, это помощь ООО ЮТИ в разработке новых роботов и </a:t>
            </a:r>
            <a:r>
              <a:rPr lang="ru-RU" dirty="0" err="1" smtClean="0"/>
              <a:t>робоконструкторов</a:t>
            </a:r>
            <a:r>
              <a:rPr lang="ru-RU" dirty="0" smtClean="0"/>
              <a:t>, которые и являются источником дохода ООО ЮТИ.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Финансовые показатели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 2014 год ООО ЮТИ по видам деятельности связанным с роботостроением получило доход 1,5 млн.руб.</a:t>
            </a:r>
          </a:p>
          <a:p>
            <a:pPr>
              <a:buNone/>
            </a:pPr>
            <a:r>
              <a:rPr lang="ru-RU" dirty="0" smtClean="0"/>
              <a:t>За неполный 2015 год 1,9 млн.руб.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Маркетинговые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3701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Для привлечения детей в Лигу роботов мы посещаем школы, проводим показательные занятия, публикуемся на </a:t>
            </a:r>
            <a:r>
              <a:rPr lang="en-US" dirty="0" err="1" smtClean="0"/>
              <a:t>Youtoobe</a:t>
            </a:r>
            <a:r>
              <a:rPr lang="en-US" dirty="0" smtClean="0"/>
              <a:t> </a:t>
            </a:r>
            <a:r>
              <a:rPr lang="en-US" dirty="0" err="1" smtClean="0"/>
              <a:t>facebooke</a:t>
            </a:r>
            <a:r>
              <a:rPr lang="en-US" dirty="0" smtClean="0"/>
              <a:t>, </a:t>
            </a:r>
            <a:r>
              <a:rPr lang="ru-RU" dirty="0" err="1" smtClean="0"/>
              <a:t>Вконтакте</a:t>
            </a:r>
            <a:r>
              <a:rPr lang="ru-RU" dirty="0" smtClean="0"/>
              <a:t>, в Одноклассниках.</a:t>
            </a:r>
          </a:p>
          <a:p>
            <a:pPr>
              <a:buNone/>
            </a:pPr>
            <a:r>
              <a:rPr lang="en-US" sz="2400" dirty="0" smtClean="0">
                <a:hlinkClick r:id="rId2"/>
              </a:rPr>
              <a:t>https://www.youtube.com/user/momotmvu/videos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3"/>
              </a:rPr>
              <a:t>https://www.facebook.com/profile.php?id=100001169240434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4"/>
              </a:rPr>
              <a:t>http://vk.com/id161424404</a:t>
            </a:r>
            <a:r>
              <a:rPr lang="en-US" dirty="0" smtClean="0"/>
              <a:t>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73216"/>
            <a:ext cx="7697000" cy="128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519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ООО «Юрга-Технологии-Инновации»</vt:lpstr>
      <vt:lpstr>Характеристика проекта</vt:lpstr>
      <vt:lpstr>Характеристика проекта</vt:lpstr>
      <vt:lpstr>Новизна</vt:lpstr>
      <vt:lpstr>Новизна – наши роботы</vt:lpstr>
      <vt:lpstr>Новизна</vt:lpstr>
      <vt:lpstr>Финансовые показатели</vt:lpstr>
      <vt:lpstr>Финансовые показатели</vt:lpstr>
      <vt:lpstr>Маркетинговые технологии</vt:lpstr>
      <vt:lpstr>Маркетинговые технологии</vt:lpstr>
      <vt:lpstr>Ожидаемые результаты и/или имеющиеся результаты</vt:lpstr>
      <vt:lpstr>Краткая информация о руководителе/команде проекта</vt:lpstr>
      <vt:lpstr>Краткая информация о руководителе/команде проекта</vt:lpstr>
      <vt:lpstr>Информация об организации, реализующей проект</vt:lpstr>
      <vt:lpstr>Рекомендации / награды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«Юрга-Технологии-Инновации»</dc:title>
  <dc:creator>mikl</dc:creator>
  <cp:lastModifiedBy>Student</cp:lastModifiedBy>
  <cp:revision>4</cp:revision>
  <dcterms:created xsi:type="dcterms:W3CDTF">2015-12-22T23:57:10Z</dcterms:created>
  <dcterms:modified xsi:type="dcterms:W3CDTF">2016-08-02T09:20:53Z</dcterms:modified>
</cp:coreProperties>
</file>