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B67"/>
    <a:srgbClr val="8362A7"/>
    <a:srgbClr val="8261A7"/>
    <a:srgbClr val="B9A4CF"/>
    <a:srgbClr val="956DB6"/>
    <a:srgbClr val="F08446"/>
    <a:srgbClr val="E9542C"/>
    <a:srgbClr val="4D2D65"/>
    <a:srgbClr val="FFCF53"/>
    <a:srgbClr val="F8A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01669D-A96D-43F7-A3FE-24B6C8D8E546}" v="1810" dt="2020-10-02T12:43:06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Артемьева" userId="b5561bfb4eef3e47" providerId="LiveId" clId="{7A01669D-A96D-43F7-A3FE-24B6C8D8E546}"/>
    <pc:docChg chg="undo custSel addSld modSld">
      <pc:chgData name="Александра Артемьева" userId="b5561bfb4eef3e47" providerId="LiveId" clId="{7A01669D-A96D-43F7-A3FE-24B6C8D8E546}" dt="2020-10-02T12:43:27.763" v="5486" actId="403"/>
      <pc:docMkLst>
        <pc:docMk/>
      </pc:docMkLst>
      <pc:sldChg chg="addSp delSp modSp mod">
        <pc:chgData name="Александра Артемьева" userId="b5561bfb4eef3e47" providerId="LiveId" clId="{7A01669D-A96D-43F7-A3FE-24B6C8D8E546}" dt="2020-10-01T13:09:48.610" v="205" actId="1076"/>
        <pc:sldMkLst>
          <pc:docMk/>
          <pc:sldMk cId="1771204815" sldId="256"/>
        </pc:sldMkLst>
        <pc:spChg chg="del mod">
          <ac:chgData name="Александра Артемьева" userId="b5561bfb4eef3e47" providerId="LiveId" clId="{7A01669D-A96D-43F7-A3FE-24B6C8D8E546}" dt="2020-10-01T13:09:30.917" v="202" actId="478"/>
          <ac:spMkLst>
            <pc:docMk/>
            <pc:sldMk cId="1771204815" sldId="256"/>
            <ac:spMk id="2" creationId="{F61F33AE-F658-43DC-AE67-EA9661128546}"/>
          </ac:spMkLst>
        </pc:spChg>
        <pc:spChg chg="del mod">
          <ac:chgData name="Александра Артемьева" userId="b5561bfb4eef3e47" providerId="LiveId" clId="{7A01669D-A96D-43F7-A3FE-24B6C8D8E546}" dt="2020-10-01T13:09:34.263" v="203" actId="478"/>
          <ac:spMkLst>
            <pc:docMk/>
            <pc:sldMk cId="1771204815" sldId="256"/>
            <ac:spMk id="3" creationId="{7805D40A-0B34-4C7F-BD7D-ED6F85C49D81}"/>
          </ac:spMkLst>
        </pc:spChg>
        <pc:picChg chg="add del mod">
          <ac:chgData name="Александра Артемьева" userId="b5561bfb4eef3e47" providerId="LiveId" clId="{7A01669D-A96D-43F7-A3FE-24B6C8D8E546}" dt="2020-10-01T12:56:17.223" v="61" actId="478"/>
          <ac:picMkLst>
            <pc:docMk/>
            <pc:sldMk cId="1771204815" sldId="256"/>
            <ac:picMk id="5" creationId="{32A2211C-6120-4654-B82A-5221530E42AC}"/>
          </ac:picMkLst>
        </pc:picChg>
        <pc:picChg chg="add mod">
          <ac:chgData name="Александра Артемьева" userId="b5561bfb4eef3e47" providerId="LiveId" clId="{7A01669D-A96D-43F7-A3FE-24B6C8D8E546}" dt="2020-10-01T13:09:48.610" v="205" actId="1076"/>
          <ac:picMkLst>
            <pc:docMk/>
            <pc:sldMk cId="1771204815" sldId="256"/>
            <ac:picMk id="7" creationId="{C97C74A4-7F87-464A-B117-DDB21C2F46BC}"/>
          </ac:picMkLst>
        </pc:picChg>
      </pc:sldChg>
      <pc:sldChg chg="addSp modSp mod">
        <pc:chgData name="Александра Артемьева" userId="b5561bfb4eef3e47" providerId="LiveId" clId="{7A01669D-A96D-43F7-A3FE-24B6C8D8E546}" dt="2020-10-02T12:43:27.763" v="5486" actId="403"/>
        <pc:sldMkLst>
          <pc:docMk/>
          <pc:sldMk cId="2623500034" sldId="257"/>
        </pc:sldMkLst>
        <pc:spChg chg="mod">
          <ac:chgData name="Александра Артемьева" userId="b5561bfb4eef3e47" providerId="LiveId" clId="{7A01669D-A96D-43F7-A3FE-24B6C8D8E546}" dt="2020-10-02T12:43:13.533" v="5480" actId="1076"/>
          <ac:spMkLst>
            <pc:docMk/>
            <pc:sldMk cId="2623500034" sldId="257"/>
            <ac:spMk id="2" creationId="{1551DF85-0BF6-439F-9CEF-EA218EE49DBF}"/>
          </ac:spMkLst>
        </pc:spChg>
        <pc:spChg chg="mod">
          <ac:chgData name="Александра Артемьева" userId="b5561bfb4eef3e47" providerId="LiveId" clId="{7A01669D-A96D-43F7-A3FE-24B6C8D8E546}" dt="2020-10-02T12:43:17.935" v="5481" actId="1076"/>
          <ac:spMkLst>
            <pc:docMk/>
            <pc:sldMk cId="2623500034" sldId="257"/>
            <ac:spMk id="3" creationId="{987636F8-36E1-4618-A764-71F6C33A1F70}"/>
          </ac:spMkLst>
        </pc:spChg>
        <pc:spChg chg="add mod">
          <ac:chgData name="Александра Артемьева" userId="b5561bfb4eef3e47" providerId="LiveId" clId="{7A01669D-A96D-43F7-A3FE-24B6C8D8E546}" dt="2020-10-02T12:43:27.763" v="5486" actId="403"/>
          <ac:spMkLst>
            <pc:docMk/>
            <pc:sldMk cId="2623500034" sldId="257"/>
            <ac:spMk id="4" creationId="{55765465-9C24-4D1F-BB6C-B4AD2A9B641D}"/>
          </ac:spMkLst>
        </pc:spChg>
        <pc:picChg chg="add mod">
          <ac:chgData name="Александра Артемьева" userId="b5561bfb4eef3e47" providerId="LiveId" clId="{7A01669D-A96D-43F7-A3FE-24B6C8D8E546}" dt="2020-10-01T13:28:27.571" v="415" actId="1076"/>
          <ac:picMkLst>
            <pc:docMk/>
            <pc:sldMk cId="2623500034" sldId="257"/>
            <ac:picMk id="5" creationId="{98DDB2F4-3F22-4B5D-A40F-C1103129110C}"/>
          </ac:picMkLst>
        </pc:picChg>
      </pc:sldChg>
      <pc:sldChg chg="addSp modSp new mod">
        <pc:chgData name="Александра Артемьева" userId="b5561bfb4eef3e47" providerId="LiveId" clId="{7A01669D-A96D-43F7-A3FE-24B6C8D8E546}" dt="2020-10-01T17:02:42.744" v="2231" actId="1076"/>
        <pc:sldMkLst>
          <pc:docMk/>
          <pc:sldMk cId="1317748581" sldId="258"/>
        </pc:sldMkLst>
        <pc:spChg chg="mod">
          <ac:chgData name="Александра Артемьева" userId="b5561bfb4eef3e47" providerId="LiveId" clId="{7A01669D-A96D-43F7-A3FE-24B6C8D8E546}" dt="2020-10-01T13:30:04.287" v="440" actId="1076"/>
          <ac:spMkLst>
            <pc:docMk/>
            <pc:sldMk cId="1317748581" sldId="258"/>
            <ac:spMk id="2" creationId="{6E256832-7F25-4762-9B4F-274D6D7F1527}"/>
          </ac:spMkLst>
        </pc:spChg>
        <pc:spChg chg="mod">
          <ac:chgData name="Александра Артемьева" userId="b5561bfb4eef3e47" providerId="LiveId" clId="{7A01669D-A96D-43F7-A3FE-24B6C8D8E546}" dt="2020-10-01T17:02:42.744" v="2231" actId="1076"/>
          <ac:spMkLst>
            <pc:docMk/>
            <pc:sldMk cId="1317748581" sldId="258"/>
            <ac:spMk id="3" creationId="{38CE9FAF-A545-4836-A86F-BCCE62D6C78A}"/>
          </ac:spMkLst>
        </pc:spChg>
        <pc:picChg chg="add">
          <ac:chgData name="Александра Артемьева" userId="b5561bfb4eef3e47" providerId="LiveId" clId="{7A01669D-A96D-43F7-A3FE-24B6C8D8E546}" dt="2020-10-01T13:30:13.881" v="441" actId="22"/>
          <ac:picMkLst>
            <pc:docMk/>
            <pc:sldMk cId="1317748581" sldId="258"/>
            <ac:picMk id="5" creationId="{19913CD0-759E-4F0C-9895-D9BE6C899E2B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3:41:08.859" v="663" actId="1076"/>
        <pc:sldMkLst>
          <pc:docMk/>
          <pc:sldMk cId="3849311327" sldId="259"/>
        </pc:sldMkLst>
        <pc:spChg chg="mod">
          <ac:chgData name="Александра Артемьева" userId="b5561bfb4eef3e47" providerId="LiveId" clId="{7A01669D-A96D-43F7-A3FE-24B6C8D8E546}" dt="2020-10-01T13:41:08.859" v="663" actId="1076"/>
          <ac:spMkLst>
            <pc:docMk/>
            <pc:sldMk cId="3849311327" sldId="259"/>
            <ac:spMk id="2" creationId="{FED365E4-D67E-475B-857A-09A5B4CE289F}"/>
          </ac:spMkLst>
        </pc:spChg>
        <pc:spChg chg="add del">
          <ac:chgData name="Александра Артемьева" userId="b5561bfb4eef3e47" providerId="LiveId" clId="{7A01669D-A96D-43F7-A3FE-24B6C8D8E546}" dt="2020-10-01T13:34:19.105" v="474" actId="1032"/>
          <ac:spMkLst>
            <pc:docMk/>
            <pc:sldMk cId="3849311327" sldId="259"/>
            <ac:spMk id="3" creationId="{277D91D9-4391-412B-B7DD-2FC85C03067D}"/>
          </ac:spMkLst>
        </pc:spChg>
        <pc:graphicFrameChg chg="add del modGraphic">
          <ac:chgData name="Александра Артемьева" userId="b5561bfb4eef3e47" providerId="LiveId" clId="{7A01669D-A96D-43F7-A3FE-24B6C8D8E546}" dt="2020-10-01T13:33:51.007" v="471" actId="1032"/>
          <ac:graphicFrameMkLst>
            <pc:docMk/>
            <pc:sldMk cId="3849311327" sldId="259"/>
            <ac:graphicFrameMk id="4" creationId="{B74983F0-901F-46D3-A3D1-1EE747C4FF31}"/>
          </ac:graphicFrameMkLst>
        </pc:graphicFrameChg>
        <pc:graphicFrameChg chg="add del modGraphic">
          <ac:chgData name="Александра Артемьева" userId="b5561bfb4eef3e47" providerId="LiveId" clId="{7A01669D-A96D-43F7-A3FE-24B6C8D8E546}" dt="2020-10-01T13:34:10.166" v="473" actId="1032"/>
          <ac:graphicFrameMkLst>
            <pc:docMk/>
            <pc:sldMk cId="3849311327" sldId="259"/>
            <ac:graphicFrameMk id="5" creationId="{52DB2F1A-9E7F-4FC6-9827-698C303241CD}"/>
          </ac:graphicFrameMkLst>
        </pc:graphicFrameChg>
        <pc:graphicFrameChg chg="add mod modGraphic">
          <ac:chgData name="Александра Артемьева" userId="b5561bfb4eef3e47" providerId="LiveId" clId="{7A01669D-A96D-43F7-A3FE-24B6C8D8E546}" dt="2020-10-01T13:41:03.927" v="662" actId="1076"/>
          <ac:graphicFrameMkLst>
            <pc:docMk/>
            <pc:sldMk cId="3849311327" sldId="259"/>
            <ac:graphicFrameMk id="6" creationId="{790784FA-8010-4FFB-8D83-FC9FEDE80CD1}"/>
          </ac:graphicFrameMkLst>
        </pc:graphicFrameChg>
      </pc:sldChg>
      <pc:sldChg chg="addSp delSp modSp new mod">
        <pc:chgData name="Александра Артемьева" userId="b5561bfb4eef3e47" providerId="LiveId" clId="{7A01669D-A96D-43F7-A3FE-24B6C8D8E546}" dt="2020-10-01T17:08:46.440" v="2356" actId="115"/>
        <pc:sldMkLst>
          <pc:docMk/>
          <pc:sldMk cId="342469184" sldId="260"/>
        </pc:sldMkLst>
        <pc:spChg chg="mod">
          <ac:chgData name="Александра Артемьева" userId="b5561bfb4eef3e47" providerId="LiveId" clId="{7A01669D-A96D-43F7-A3FE-24B6C8D8E546}" dt="2020-10-01T13:41:41.235" v="713" actId="207"/>
          <ac:spMkLst>
            <pc:docMk/>
            <pc:sldMk cId="342469184" sldId="260"/>
            <ac:spMk id="2" creationId="{33ECD50D-B377-473F-9247-58FBC8C3D360}"/>
          </ac:spMkLst>
        </pc:spChg>
        <pc:spChg chg="add del mod">
          <ac:chgData name="Александра Артемьева" userId="b5561bfb4eef3e47" providerId="LiveId" clId="{7A01669D-A96D-43F7-A3FE-24B6C8D8E546}" dt="2020-10-01T17:08:46.440" v="2356" actId="115"/>
          <ac:spMkLst>
            <pc:docMk/>
            <pc:sldMk cId="342469184" sldId="260"/>
            <ac:spMk id="3" creationId="{A00AEDA9-0604-4BD0-9BB3-59C33B526785}"/>
          </ac:spMkLst>
        </pc:spChg>
        <pc:graphicFrameChg chg="add del mod modGraphic">
          <ac:chgData name="Александра Артемьева" userId="b5561bfb4eef3e47" providerId="LiveId" clId="{7A01669D-A96D-43F7-A3FE-24B6C8D8E546}" dt="2020-10-01T13:43:36.224" v="839" actId="1032"/>
          <ac:graphicFrameMkLst>
            <pc:docMk/>
            <pc:sldMk cId="342469184" sldId="260"/>
            <ac:graphicFrameMk id="4" creationId="{A2BB3045-7A89-4EFC-9668-EFCBD630B087}"/>
          </ac:graphicFrameMkLst>
        </pc:graphicFrameChg>
        <pc:graphicFrameChg chg="add del mod modGraphic">
          <ac:chgData name="Александра Артемьева" userId="b5561bfb4eef3e47" providerId="LiveId" clId="{7A01669D-A96D-43F7-A3FE-24B6C8D8E546}" dt="2020-10-01T13:45:13.855" v="914" actId="1032"/>
          <ac:graphicFrameMkLst>
            <pc:docMk/>
            <pc:sldMk cId="342469184" sldId="260"/>
            <ac:graphicFrameMk id="5" creationId="{05FCE06A-D1E5-4C8F-B963-3B9E6770E859}"/>
          </ac:graphicFrameMkLst>
        </pc:graphicFrameChg>
        <pc:picChg chg="add mod">
          <ac:chgData name="Александра Артемьева" userId="b5561bfb4eef3e47" providerId="LiveId" clId="{7A01669D-A96D-43F7-A3FE-24B6C8D8E546}" dt="2020-10-01T16:50:29.953" v="1230" actId="1076"/>
          <ac:picMkLst>
            <pc:docMk/>
            <pc:sldMk cId="342469184" sldId="260"/>
            <ac:picMk id="7" creationId="{F3233840-7934-437D-96DD-11503B4F7D2E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7:09:32.330" v="2386" actId="20577"/>
        <pc:sldMkLst>
          <pc:docMk/>
          <pc:sldMk cId="1047845845" sldId="261"/>
        </pc:sldMkLst>
        <pc:spChg chg="add del">
          <ac:chgData name="Александра Артемьева" userId="b5561bfb4eef3e47" providerId="LiveId" clId="{7A01669D-A96D-43F7-A3FE-24B6C8D8E546}" dt="2020-10-01T16:51:17.389" v="1238" actId="478"/>
          <ac:spMkLst>
            <pc:docMk/>
            <pc:sldMk cId="1047845845" sldId="261"/>
            <ac:spMk id="2" creationId="{6B2EA032-0A56-4A08-BB28-3233A5F0009A}"/>
          </ac:spMkLst>
        </pc:spChg>
        <pc:spChg chg="add del mod">
          <ac:chgData name="Александра Артемьева" userId="b5561bfb4eef3e47" providerId="LiveId" clId="{7A01669D-A96D-43F7-A3FE-24B6C8D8E546}" dt="2020-10-01T16:51:25.701" v="1240" actId="1032"/>
          <ac:spMkLst>
            <pc:docMk/>
            <pc:sldMk cId="1047845845" sldId="261"/>
            <ac:spMk id="3" creationId="{BCE5F920-8C85-4184-867A-27D0CBA5D1F6}"/>
          </ac:spMkLst>
        </pc:spChg>
        <pc:spChg chg="add del">
          <ac:chgData name="Александра Артемьева" userId="b5561bfb4eef3e47" providerId="LiveId" clId="{7A01669D-A96D-43F7-A3FE-24B6C8D8E546}" dt="2020-10-01T16:50:42.291" v="1232" actId="22"/>
          <ac:spMkLst>
            <pc:docMk/>
            <pc:sldMk cId="1047845845" sldId="261"/>
            <ac:spMk id="5" creationId="{427AB1F8-EABD-4E64-8021-3F76152A81E9}"/>
          </ac:spMkLst>
        </pc:spChg>
        <pc:graphicFrameChg chg="add del modGraphic">
          <ac:chgData name="Александра Артемьева" userId="b5561bfb4eef3e47" providerId="LiveId" clId="{7A01669D-A96D-43F7-A3FE-24B6C8D8E546}" dt="2020-10-01T16:51:14.826" v="1237" actId="1032"/>
          <ac:graphicFrameMkLst>
            <pc:docMk/>
            <pc:sldMk cId="1047845845" sldId="261"/>
            <ac:graphicFrameMk id="8" creationId="{4369BD2F-2A89-4D01-A50A-ACC5CCA7680D}"/>
          </ac:graphicFrameMkLst>
        </pc:graphicFrameChg>
        <pc:graphicFrameChg chg="add mod modGraphic">
          <ac:chgData name="Александра Артемьева" userId="b5561bfb4eef3e47" providerId="LiveId" clId="{7A01669D-A96D-43F7-A3FE-24B6C8D8E546}" dt="2020-10-01T17:09:32.330" v="2386" actId="20577"/>
          <ac:graphicFrameMkLst>
            <pc:docMk/>
            <pc:sldMk cId="1047845845" sldId="261"/>
            <ac:graphicFrameMk id="9" creationId="{49BBFA7C-C9B9-4136-B05C-B058D9BE8B6E}"/>
          </ac:graphicFrameMkLst>
        </pc:graphicFrameChg>
        <pc:picChg chg="add">
          <ac:chgData name="Александра Артемьева" userId="b5561bfb4eef3e47" providerId="LiveId" clId="{7A01669D-A96D-43F7-A3FE-24B6C8D8E546}" dt="2020-10-01T16:50:48.613" v="1233" actId="22"/>
          <ac:picMkLst>
            <pc:docMk/>
            <pc:sldMk cId="1047845845" sldId="261"/>
            <ac:picMk id="7" creationId="{8022D7B3-7A40-41E1-B50E-3FE63D6822E7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02:32.927" v="3110" actId="207"/>
        <pc:sldMkLst>
          <pc:docMk/>
          <pc:sldMk cId="3906507618" sldId="262"/>
        </pc:sldMkLst>
        <pc:spChg chg="mod">
          <ac:chgData name="Александра Артемьева" userId="b5561bfb4eef3e47" providerId="LiveId" clId="{7A01669D-A96D-43F7-A3FE-24B6C8D8E546}" dt="2020-10-01T16:56:47.979" v="1712" actId="207"/>
          <ac:spMkLst>
            <pc:docMk/>
            <pc:sldMk cId="3906507618" sldId="262"/>
            <ac:spMk id="2" creationId="{65AD6CE9-F0CB-4804-B420-FE4EE4AC8405}"/>
          </ac:spMkLst>
        </pc:spChg>
        <pc:spChg chg="del">
          <ac:chgData name="Александра Артемьева" userId="b5561bfb4eef3e47" providerId="LiveId" clId="{7A01669D-A96D-43F7-A3FE-24B6C8D8E546}" dt="2020-10-01T16:57:09.351" v="1713" actId="931"/>
          <ac:spMkLst>
            <pc:docMk/>
            <pc:sldMk cId="3906507618" sldId="262"/>
            <ac:spMk id="3" creationId="{64FD8045-FFF3-4FD3-B73B-BC6A0420D746}"/>
          </ac:spMkLst>
        </pc:spChg>
        <pc:spChg chg="add del mod">
          <ac:chgData name="Александра Артемьева" userId="b5561bfb4eef3e47" providerId="LiveId" clId="{7A01669D-A96D-43F7-A3FE-24B6C8D8E546}" dt="2020-10-01T17:10:00.748" v="2389"/>
          <ac:spMkLst>
            <pc:docMk/>
            <pc:sldMk cId="3906507618" sldId="262"/>
            <ac:spMk id="8" creationId="{E05E4655-AD43-4CFE-B32D-3E14FEB9301A}"/>
          </ac:spMkLst>
        </pc:spChg>
        <pc:spChg chg="add mod">
          <ac:chgData name="Александра Артемьева" userId="b5561bfb4eef3e47" providerId="LiveId" clId="{7A01669D-A96D-43F7-A3FE-24B6C8D8E546}" dt="2020-10-01T18:02:32.927" v="3110" actId="207"/>
          <ac:spMkLst>
            <pc:docMk/>
            <pc:sldMk cId="3906507618" sldId="262"/>
            <ac:spMk id="9" creationId="{9A0701A5-BC31-479B-AB7D-5B367B7CD72C}"/>
          </ac:spMkLst>
        </pc:spChg>
        <pc:picChg chg="add mod">
          <ac:chgData name="Александра Артемьева" userId="b5561bfb4eef3e47" providerId="LiveId" clId="{7A01669D-A96D-43F7-A3FE-24B6C8D8E546}" dt="2020-10-01T16:58:41.747" v="1737" actId="14100"/>
          <ac:picMkLst>
            <pc:docMk/>
            <pc:sldMk cId="3906507618" sldId="262"/>
            <ac:picMk id="5" creationId="{CC1E005C-28E7-4E10-B5EB-CC8BEDF570C4}"/>
          </ac:picMkLst>
        </pc:picChg>
        <pc:picChg chg="add ord">
          <ac:chgData name="Александра Артемьева" userId="b5561bfb4eef3e47" providerId="LiveId" clId="{7A01669D-A96D-43F7-A3FE-24B6C8D8E546}" dt="2020-10-01T16:58:31.464" v="1735" actId="167"/>
          <ac:picMkLst>
            <pc:docMk/>
            <pc:sldMk cId="3906507618" sldId="262"/>
            <ac:picMk id="7" creationId="{0ED46027-BAA0-4B38-90D3-734645E9BD92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09:13.234" v="3239" actId="14100"/>
        <pc:sldMkLst>
          <pc:docMk/>
          <pc:sldMk cId="2621575543" sldId="263"/>
        </pc:sldMkLst>
        <pc:spChg chg="del">
          <ac:chgData name="Александра Артемьева" userId="b5561bfb4eef3e47" providerId="LiveId" clId="{7A01669D-A96D-43F7-A3FE-24B6C8D8E546}" dt="2020-10-01T18:02:38.672" v="3111" actId="478"/>
          <ac:spMkLst>
            <pc:docMk/>
            <pc:sldMk cId="2621575543" sldId="263"/>
            <ac:spMk id="2" creationId="{A2C4CBA7-528A-4B55-91A0-C93C9E33212D}"/>
          </ac:spMkLst>
        </pc:spChg>
        <pc:spChg chg="del mod">
          <ac:chgData name="Александра Артемьева" userId="b5561bfb4eef3e47" providerId="LiveId" clId="{7A01669D-A96D-43F7-A3FE-24B6C8D8E546}" dt="2020-10-01T18:02:48.982" v="3113" actId="1032"/>
          <ac:spMkLst>
            <pc:docMk/>
            <pc:sldMk cId="2621575543" sldId="263"/>
            <ac:spMk id="3" creationId="{03CF3DB1-AFD7-4247-A410-D15B19A31906}"/>
          </ac:spMkLst>
        </pc:spChg>
        <pc:graphicFrameChg chg="add mod modGraphic">
          <ac:chgData name="Александра Артемьева" userId="b5561bfb4eef3e47" providerId="LiveId" clId="{7A01669D-A96D-43F7-A3FE-24B6C8D8E546}" dt="2020-10-01T18:09:13.234" v="3239" actId="14100"/>
          <ac:graphicFrameMkLst>
            <pc:docMk/>
            <pc:sldMk cId="2621575543" sldId="263"/>
            <ac:graphicFrameMk id="5" creationId="{FD1A18FF-7DA7-4FDE-A7AA-C2F99DC37DDB}"/>
          </ac:graphicFrameMkLst>
        </pc:graphicFrameChg>
        <pc:picChg chg="add mod">
          <ac:chgData name="Александра Артемьева" userId="b5561bfb4eef3e47" providerId="LiveId" clId="{7A01669D-A96D-43F7-A3FE-24B6C8D8E546}" dt="2020-10-01T16:58:59.077" v="1739"/>
          <ac:picMkLst>
            <pc:docMk/>
            <pc:sldMk cId="2621575543" sldId="263"/>
            <ac:picMk id="4" creationId="{2B9DEAE2-1BC2-4E73-A87D-657F2EFEF454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15:08.054" v="3837" actId="115"/>
        <pc:sldMkLst>
          <pc:docMk/>
          <pc:sldMk cId="435985920" sldId="264"/>
        </pc:sldMkLst>
        <pc:spChg chg="mod">
          <ac:chgData name="Александра Артемьева" userId="b5561bfb4eef3e47" providerId="LiveId" clId="{7A01669D-A96D-43F7-A3FE-24B6C8D8E546}" dt="2020-10-01T17:11:22.004" v="2400" actId="207"/>
          <ac:spMkLst>
            <pc:docMk/>
            <pc:sldMk cId="435985920" sldId="264"/>
            <ac:spMk id="2" creationId="{955C3FA4-CE49-41FA-B31B-2BB35D87643C}"/>
          </ac:spMkLst>
        </pc:spChg>
        <pc:spChg chg="del">
          <ac:chgData name="Александра Артемьева" userId="b5561bfb4eef3e47" providerId="LiveId" clId="{7A01669D-A96D-43F7-A3FE-24B6C8D8E546}" dt="2020-10-01T17:10:26.394" v="2390" actId="931"/>
          <ac:spMkLst>
            <pc:docMk/>
            <pc:sldMk cId="435985920" sldId="264"/>
            <ac:spMk id="3" creationId="{A4CD2D04-17FF-4408-A8C6-B299A12EF9C2}"/>
          </ac:spMkLst>
        </pc:spChg>
        <pc:spChg chg="add del mod">
          <ac:chgData name="Александра Артемьева" userId="b5561bfb4eef3e47" providerId="LiveId" clId="{7A01669D-A96D-43F7-A3FE-24B6C8D8E546}" dt="2020-10-01T18:09:30.984" v="3242"/>
          <ac:spMkLst>
            <pc:docMk/>
            <pc:sldMk cId="435985920" sldId="264"/>
            <ac:spMk id="7" creationId="{6F9B8208-5274-4215-891F-D6A2EB13FC1E}"/>
          </ac:spMkLst>
        </pc:spChg>
        <pc:spChg chg="add mod">
          <ac:chgData name="Александра Артемьева" userId="b5561bfb4eef3e47" providerId="LiveId" clId="{7A01669D-A96D-43F7-A3FE-24B6C8D8E546}" dt="2020-10-01T18:15:08.054" v="3837" actId="115"/>
          <ac:spMkLst>
            <pc:docMk/>
            <pc:sldMk cId="435985920" sldId="264"/>
            <ac:spMk id="8" creationId="{109453DD-476C-4C3F-B1E3-28E92B78BF00}"/>
          </ac:spMkLst>
        </pc:spChg>
        <pc:picChg chg="add mod ord">
          <ac:chgData name="Александра Артемьева" userId="b5561bfb4eef3e47" providerId="LiveId" clId="{7A01669D-A96D-43F7-A3FE-24B6C8D8E546}" dt="2020-10-01T17:10:50.360" v="2396" actId="167"/>
          <ac:picMkLst>
            <pc:docMk/>
            <pc:sldMk cId="435985920" sldId="264"/>
            <ac:picMk id="4" creationId="{1A488AF6-1FA7-4D1C-9CC2-ABE01EF95A59}"/>
          </ac:picMkLst>
        </pc:picChg>
        <pc:picChg chg="add mod">
          <ac:chgData name="Александра Артемьева" userId="b5561bfb4eef3e47" providerId="LiveId" clId="{7A01669D-A96D-43F7-A3FE-24B6C8D8E546}" dt="2020-10-01T17:10:46.969" v="2395" actId="1076"/>
          <ac:picMkLst>
            <pc:docMk/>
            <pc:sldMk cId="435985920" sldId="264"/>
            <ac:picMk id="6" creationId="{0B1EB1AF-3A87-46A7-B12C-BF042F211909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2T12:40:19.833" v="5066" actId="14826"/>
        <pc:sldMkLst>
          <pc:docMk/>
          <pc:sldMk cId="736295300" sldId="265"/>
        </pc:sldMkLst>
        <pc:spChg chg="del">
          <ac:chgData name="Александра Артемьева" userId="b5561bfb4eef3e47" providerId="LiveId" clId="{7A01669D-A96D-43F7-A3FE-24B6C8D8E546}" dt="2020-10-01T16:59:50.474" v="1819" actId="478"/>
          <ac:spMkLst>
            <pc:docMk/>
            <pc:sldMk cId="736295300" sldId="265"/>
            <ac:spMk id="2" creationId="{06A3D162-4027-4629-AA5B-780EC1802696}"/>
          </ac:spMkLst>
        </pc:spChg>
        <pc:spChg chg="mod">
          <ac:chgData name="Александра Артемьева" userId="b5561bfb4eef3e47" providerId="LiveId" clId="{7A01669D-A96D-43F7-A3FE-24B6C8D8E546}" dt="2020-10-01T17:07:21.935" v="2275" actId="14100"/>
          <ac:spMkLst>
            <pc:docMk/>
            <pc:sldMk cId="736295300" sldId="265"/>
            <ac:spMk id="3" creationId="{AAC332C6-3ABD-41D1-9D1D-62BA71100D57}"/>
          </ac:spMkLst>
        </pc:spChg>
        <pc:spChg chg="add del">
          <ac:chgData name="Александра Артемьева" userId="b5561bfb4eef3e47" providerId="LiveId" clId="{7A01669D-A96D-43F7-A3FE-24B6C8D8E546}" dt="2020-10-01T17:03:09.219" v="2234" actId="11529"/>
          <ac:spMkLst>
            <pc:docMk/>
            <pc:sldMk cId="736295300" sldId="265"/>
            <ac:spMk id="6" creationId="{4B401480-02B7-4694-A1FA-E9944CD3E9D5}"/>
          </ac:spMkLst>
        </pc:spChg>
        <pc:spChg chg="add mod">
          <ac:chgData name="Александра Артемьева" userId="b5561bfb4eef3e47" providerId="LiveId" clId="{7A01669D-A96D-43F7-A3FE-24B6C8D8E546}" dt="2020-10-01T17:07:45.418" v="2282" actId="1076"/>
          <ac:spMkLst>
            <pc:docMk/>
            <pc:sldMk cId="736295300" sldId="265"/>
            <ac:spMk id="9" creationId="{0B8063C1-1C3B-4B1B-B60A-9E2BBE9FC4B8}"/>
          </ac:spMkLst>
        </pc:spChg>
        <pc:picChg chg="add">
          <ac:chgData name="Александра Артемьева" userId="b5561bfb4eef3e47" providerId="LiveId" clId="{7A01669D-A96D-43F7-A3FE-24B6C8D8E546}" dt="2020-10-01T16:59:56.726" v="1820" actId="22"/>
          <ac:picMkLst>
            <pc:docMk/>
            <pc:sldMk cId="736295300" sldId="265"/>
            <ac:picMk id="5" creationId="{980F30DB-0C83-4BE0-9FD9-9963A0329BD0}"/>
          </ac:picMkLst>
        </pc:picChg>
        <pc:picChg chg="add mod">
          <ac:chgData name="Александра Артемьева" userId="b5561bfb4eef3e47" providerId="LiveId" clId="{7A01669D-A96D-43F7-A3FE-24B6C8D8E546}" dt="2020-10-02T12:39:37.896" v="5064" actId="14826"/>
          <ac:picMkLst>
            <pc:docMk/>
            <pc:sldMk cId="736295300" sldId="265"/>
            <ac:picMk id="8" creationId="{C1B26E92-318C-453A-AB54-D0C6D25565A4}"/>
          </ac:picMkLst>
        </pc:picChg>
        <pc:picChg chg="add mod">
          <ac:chgData name="Александра Артемьева" userId="b5561bfb4eef3e47" providerId="LiveId" clId="{7A01669D-A96D-43F7-A3FE-24B6C8D8E546}" dt="2020-10-02T12:40:19.833" v="5066" actId="14826"/>
          <ac:picMkLst>
            <pc:docMk/>
            <pc:sldMk cId="736295300" sldId="265"/>
            <ac:picMk id="11" creationId="{EDC9238E-D32D-4FB0-9D69-21693C5F50EF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20:19.592" v="4209" actId="14100"/>
        <pc:sldMkLst>
          <pc:docMk/>
          <pc:sldMk cId="3038069090" sldId="266"/>
        </pc:sldMkLst>
        <pc:spChg chg="del">
          <ac:chgData name="Александра Артемьева" userId="b5561bfb4eef3e47" providerId="LiveId" clId="{7A01669D-A96D-43F7-A3FE-24B6C8D8E546}" dt="2020-10-01T18:15:24.165" v="3839" actId="478"/>
          <ac:spMkLst>
            <pc:docMk/>
            <pc:sldMk cId="3038069090" sldId="266"/>
            <ac:spMk id="2" creationId="{B6606E35-D8E2-4199-9F30-A4AB75DF5CE7}"/>
          </ac:spMkLst>
        </pc:spChg>
        <pc:spChg chg="del">
          <ac:chgData name="Александра Артемьева" userId="b5561bfb4eef3e47" providerId="LiveId" clId="{7A01669D-A96D-43F7-A3FE-24B6C8D8E546}" dt="2020-10-01T18:15:19.910" v="3838" actId="1032"/>
          <ac:spMkLst>
            <pc:docMk/>
            <pc:sldMk cId="3038069090" sldId="266"/>
            <ac:spMk id="3" creationId="{A51DD061-1B23-402C-A2BF-0428F68FF884}"/>
          </ac:spMkLst>
        </pc:spChg>
        <pc:graphicFrameChg chg="add mod modGraphic">
          <ac:chgData name="Александра Артемьева" userId="b5561bfb4eef3e47" providerId="LiveId" clId="{7A01669D-A96D-43F7-A3FE-24B6C8D8E546}" dt="2020-10-01T18:20:19.592" v="4209" actId="14100"/>
          <ac:graphicFrameMkLst>
            <pc:docMk/>
            <pc:sldMk cId="3038069090" sldId="266"/>
            <ac:graphicFrameMk id="5" creationId="{49BF4F33-5F2F-4E6D-9044-3C7ED6315D7B}"/>
          </ac:graphicFrameMkLst>
        </pc:graphicFrameChg>
        <pc:picChg chg="add mod">
          <ac:chgData name="Александра Артемьева" userId="b5561bfb4eef3e47" providerId="LiveId" clId="{7A01669D-A96D-43F7-A3FE-24B6C8D8E546}" dt="2020-10-01T17:10:57.223" v="2398"/>
          <ac:picMkLst>
            <pc:docMk/>
            <pc:sldMk cId="3038069090" sldId="266"/>
            <ac:picMk id="4" creationId="{4F90082B-C481-465D-8A25-E9E372ACDEF9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30:23.820" v="4760" actId="22"/>
        <pc:sldMkLst>
          <pc:docMk/>
          <pc:sldMk cId="4066256252" sldId="267"/>
        </pc:sldMkLst>
        <pc:spChg chg="mod">
          <ac:chgData name="Александра Артемьева" userId="b5561bfb4eef3e47" providerId="LiveId" clId="{7A01669D-A96D-43F7-A3FE-24B6C8D8E546}" dt="2020-10-01T18:20:52.526" v="4259" actId="207"/>
          <ac:spMkLst>
            <pc:docMk/>
            <pc:sldMk cId="4066256252" sldId="267"/>
            <ac:spMk id="2" creationId="{B0FB9124-4CB7-42E6-AF3A-EBB6057295A6}"/>
          </ac:spMkLst>
        </pc:spChg>
        <pc:spChg chg="del">
          <ac:chgData name="Александра Артемьева" userId="b5561bfb4eef3e47" providerId="LiveId" clId="{7A01669D-A96D-43F7-A3FE-24B6C8D8E546}" dt="2020-10-01T18:21:13.924" v="4260" actId="1032"/>
          <ac:spMkLst>
            <pc:docMk/>
            <pc:sldMk cId="4066256252" sldId="267"/>
            <ac:spMk id="3" creationId="{A7B63106-F7D7-4370-8396-16AA37C02AEB}"/>
          </ac:spMkLst>
        </pc:spChg>
        <pc:graphicFrameChg chg="add mod modGraphic">
          <ac:chgData name="Александра Артемьева" userId="b5561bfb4eef3e47" providerId="LiveId" clId="{7A01669D-A96D-43F7-A3FE-24B6C8D8E546}" dt="2020-10-01T18:30:02.561" v="4756" actId="207"/>
          <ac:graphicFrameMkLst>
            <pc:docMk/>
            <pc:sldMk cId="4066256252" sldId="267"/>
            <ac:graphicFrameMk id="4" creationId="{36D6448B-DFE5-4BA8-8A5C-FC3C61C834CE}"/>
          </ac:graphicFrameMkLst>
        </pc:graphicFrameChg>
        <pc:picChg chg="add">
          <ac:chgData name="Александра Артемьева" userId="b5561bfb4eef3e47" providerId="LiveId" clId="{7A01669D-A96D-43F7-A3FE-24B6C8D8E546}" dt="2020-10-01T18:30:23.820" v="4760" actId="22"/>
          <ac:picMkLst>
            <pc:docMk/>
            <pc:sldMk cId="4066256252" sldId="267"/>
            <ac:picMk id="6" creationId="{BD187EE4-A17F-4CFE-B51C-8C1E78D8A04E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30:26.149" v="4761" actId="22"/>
        <pc:sldMkLst>
          <pc:docMk/>
          <pc:sldMk cId="3988509699" sldId="268"/>
        </pc:sldMkLst>
        <pc:spChg chg="mod">
          <ac:chgData name="Александра Артемьева" userId="b5561bfb4eef3e47" providerId="LiveId" clId="{7A01669D-A96D-43F7-A3FE-24B6C8D8E546}" dt="2020-10-01T18:22:40.139" v="4491"/>
          <ac:spMkLst>
            <pc:docMk/>
            <pc:sldMk cId="3988509699" sldId="268"/>
            <ac:spMk id="2" creationId="{3D3EF5A4-190B-44BC-89DA-05B5895ED972}"/>
          </ac:spMkLst>
        </pc:spChg>
        <pc:spChg chg="del">
          <ac:chgData name="Александра Артемьева" userId="b5561bfb4eef3e47" providerId="LiveId" clId="{7A01669D-A96D-43F7-A3FE-24B6C8D8E546}" dt="2020-10-01T18:22:55.672" v="4492" actId="1032"/>
          <ac:spMkLst>
            <pc:docMk/>
            <pc:sldMk cId="3988509699" sldId="268"/>
            <ac:spMk id="3" creationId="{E9155CC0-7D92-4F04-89D0-1709BC7E6BD2}"/>
          </ac:spMkLst>
        </pc:spChg>
        <pc:graphicFrameChg chg="add mod modGraphic">
          <ac:chgData name="Александра Артемьева" userId="b5561bfb4eef3e47" providerId="LiveId" clId="{7A01669D-A96D-43F7-A3FE-24B6C8D8E546}" dt="2020-10-01T18:30:13.080" v="4759" actId="207"/>
          <ac:graphicFrameMkLst>
            <pc:docMk/>
            <pc:sldMk cId="3988509699" sldId="268"/>
            <ac:graphicFrameMk id="4" creationId="{BA12BF38-5563-47F9-BF0D-475FA4C638A7}"/>
          </ac:graphicFrameMkLst>
        </pc:graphicFrameChg>
        <pc:picChg chg="add">
          <ac:chgData name="Александра Артемьева" userId="b5561bfb4eef3e47" providerId="LiveId" clId="{7A01669D-A96D-43F7-A3FE-24B6C8D8E546}" dt="2020-10-01T18:30:26.149" v="4761" actId="22"/>
          <ac:picMkLst>
            <pc:docMk/>
            <pc:sldMk cId="3988509699" sldId="268"/>
            <ac:picMk id="6" creationId="{C54501CE-9CAF-4E7F-9B70-F1A9179BC507}"/>
          </ac:picMkLst>
        </pc:picChg>
      </pc:sldChg>
      <pc:sldChg chg="addSp modSp new mod">
        <pc:chgData name="Александра Артемьева" userId="b5561bfb4eef3e47" providerId="LiveId" clId="{7A01669D-A96D-43F7-A3FE-24B6C8D8E546}" dt="2020-10-01T18:36:14.866" v="5026" actId="1076"/>
        <pc:sldMkLst>
          <pc:docMk/>
          <pc:sldMk cId="536903185" sldId="269"/>
        </pc:sldMkLst>
        <pc:spChg chg="mod">
          <ac:chgData name="Александра Артемьева" userId="b5561bfb4eef3e47" providerId="LiveId" clId="{7A01669D-A96D-43F7-A3FE-24B6C8D8E546}" dt="2020-10-01T18:30:54.990" v="4781" actId="207"/>
          <ac:spMkLst>
            <pc:docMk/>
            <pc:sldMk cId="536903185" sldId="269"/>
            <ac:spMk id="2" creationId="{A7F8BA88-51A7-402D-98D3-FB65646B89A4}"/>
          </ac:spMkLst>
        </pc:spChg>
        <pc:spChg chg="mod">
          <ac:chgData name="Александра Артемьева" userId="b5561bfb4eef3e47" providerId="LiveId" clId="{7A01669D-A96D-43F7-A3FE-24B6C8D8E546}" dt="2020-10-01T18:35:50.464" v="5020" actId="207"/>
          <ac:spMkLst>
            <pc:docMk/>
            <pc:sldMk cId="536903185" sldId="269"/>
            <ac:spMk id="3" creationId="{72F17E7F-EFBC-4325-BF61-8BC09C4D99B9}"/>
          </ac:spMkLst>
        </pc:spChg>
        <pc:picChg chg="add mod">
          <ac:chgData name="Александра Артемьева" userId="b5561bfb4eef3e47" providerId="LiveId" clId="{7A01669D-A96D-43F7-A3FE-24B6C8D8E546}" dt="2020-10-01T18:36:14.866" v="5026" actId="1076"/>
          <ac:picMkLst>
            <pc:docMk/>
            <pc:sldMk cId="536903185" sldId="269"/>
            <ac:picMk id="5" creationId="{C91137EC-0E5C-4E01-B4C7-264C0B730995}"/>
          </ac:picMkLst>
        </pc:picChg>
      </pc:sldChg>
      <pc:sldChg chg="addSp delSp modSp new mod">
        <pc:chgData name="Александра Артемьева" userId="b5561bfb4eef3e47" providerId="LiveId" clId="{7A01669D-A96D-43F7-A3FE-24B6C8D8E546}" dt="2020-10-01T18:37:45.581" v="5062" actId="1076"/>
        <pc:sldMkLst>
          <pc:docMk/>
          <pc:sldMk cId="18613462" sldId="270"/>
        </pc:sldMkLst>
        <pc:spChg chg="mod">
          <ac:chgData name="Александра Артемьева" userId="b5561bfb4eef3e47" providerId="LiveId" clId="{7A01669D-A96D-43F7-A3FE-24B6C8D8E546}" dt="2020-10-01T18:37:27.319" v="5058" actId="1076"/>
          <ac:spMkLst>
            <pc:docMk/>
            <pc:sldMk cId="18613462" sldId="270"/>
            <ac:spMk id="2" creationId="{80A976FE-D6E8-4128-871C-00E2E619DE9E}"/>
          </ac:spMkLst>
        </pc:spChg>
        <pc:spChg chg="del">
          <ac:chgData name="Александра Артемьева" userId="b5561bfb4eef3e47" providerId="LiveId" clId="{7A01669D-A96D-43F7-A3FE-24B6C8D8E546}" dt="2020-10-01T18:37:06.513" v="5055" actId="478"/>
          <ac:spMkLst>
            <pc:docMk/>
            <pc:sldMk cId="18613462" sldId="270"/>
            <ac:spMk id="3" creationId="{FABFF32B-C567-4E77-ADDA-022DE9EC7035}"/>
          </ac:spMkLst>
        </pc:spChg>
        <pc:picChg chg="add mod">
          <ac:chgData name="Александра Артемьева" userId="b5561bfb4eef3e47" providerId="LiveId" clId="{7A01669D-A96D-43F7-A3FE-24B6C8D8E546}" dt="2020-10-01T18:37:45.581" v="5062" actId="1076"/>
          <ac:picMkLst>
            <pc:docMk/>
            <pc:sldMk cId="18613462" sldId="270"/>
            <ac:picMk id="5" creationId="{98447A46-995A-4089-AE67-D52F19849B4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4644C-2D0D-4A60-B642-EFCC7F5A50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ADCB13F-DC01-46B1-B250-D75923859CD8}">
      <dgm:prSet phldrT="[Текст]"/>
      <dgm:spPr>
        <a:solidFill>
          <a:srgbClr val="8362A7"/>
        </a:solidFill>
      </dgm:spPr>
      <dgm:t>
        <a:bodyPr/>
        <a:lstStyle/>
        <a:p>
          <a:r>
            <a:rPr lang="ru-RU" dirty="0"/>
            <a:t>Благотворительный магазин Лавка радостей</a:t>
          </a:r>
        </a:p>
      </dgm:t>
    </dgm:pt>
    <dgm:pt modelId="{808A0279-4F6F-45F3-9C16-D93C3F55A7BC}" type="parTrans" cxnId="{40DA038F-2B5A-400F-9835-E876BBEF7CA9}">
      <dgm:prSet/>
      <dgm:spPr/>
      <dgm:t>
        <a:bodyPr/>
        <a:lstStyle/>
        <a:p>
          <a:endParaRPr lang="ru-RU"/>
        </a:p>
      </dgm:t>
    </dgm:pt>
    <dgm:pt modelId="{89C451AE-27F7-40FC-82B2-B29E8E5FA813}" type="sibTrans" cxnId="{40DA038F-2B5A-400F-9835-E876BBEF7CA9}">
      <dgm:prSet/>
      <dgm:spPr/>
      <dgm:t>
        <a:bodyPr/>
        <a:lstStyle/>
        <a:p>
          <a:endParaRPr lang="ru-RU"/>
        </a:p>
      </dgm:t>
    </dgm:pt>
    <dgm:pt modelId="{4B0091F2-7428-4D23-96C9-4C5D3D843080}">
      <dgm:prSet phldrT="[Текст]"/>
      <dgm:spPr>
        <a:solidFill>
          <a:srgbClr val="F8A525"/>
        </a:solidFill>
      </dgm:spPr>
      <dgm:t>
        <a:bodyPr/>
        <a:lstStyle/>
        <a:p>
          <a:r>
            <a:rPr lang="ru-RU" dirty="0" err="1"/>
            <a:t>Уютка</a:t>
          </a:r>
          <a:r>
            <a:rPr lang="ru-RU" dirty="0"/>
            <a:t>. Благотворительное рукоделие</a:t>
          </a:r>
        </a:p>
      </dgm:t>
    </dgm:pt>
    <dgm:pt modelId="{74CD6E11-7E79-438B-ADB1-9E86D2C87138}" type="parTrans" cxnId="{0742A780-636B-420E-97E2-ED64DB44B07B}">
      <dgm:prSet/>
      <dgm:spPr/>
      <dgm:t>
        <a:bodyPr/>
        <a:lstStyle/>
        <a:p>
          <a:endParaRPr lang="ru-RU"/>
        </a:p>
      </dgm:t>
    </dgm:pt>
    <dgm:pt modelId="{774E412B-FBD2-4602-8E5A-918763B970FB}" type="sibTrans" cxnId="{0742A780-636B-420E-97E2-ED64DB44B07B}">
      <dgm:prSet/>
      <dgm:spPr/>
      <dgm:t>
        <a:bodyPr/>
        <a:lstStyle/>
        <a:p>
          <a:endParaRPr lang="ru-RU"/>
        </a:p>
      </dgm:t>
    </dgm:pt>
    <dgm:pt modelId="{DF597BD6-6395-4323-8ADF-4B86571B8250}">
      <dgm:prSet phldrT="[Текст]"/>
      <dgm:spPr>
        <a:solidFill>
          <a:srgbClr val="E9542C"/>
        </a:solidFill>
      </dgm:spPr>
      <dgm:t>
        <a:bodyPr/>
        <a:lstStyle/>
        <a:p>
          <a:r>
            <a:rPr lang="ru-RU" dirty="0"/>
            <a:t>Феникс – помощь людям, пострадавшим от пожара и иных стихийных бедствий</a:t>
          </a:r>
        </a:p>
      </dgm:t>
    </dgm:pt>
    <dgm:pt modelId="{E7C1380C-3020-49D1-885D-2381C0F6D84D}" type="parTrans" cxnId="{52096E15-9005-4CE0-A1E5-F33B016C4142}">
      <dgm:prSet/>
      <dgm:spPr/>
      <dgm:t>
        <a:bodyPr/>
        <a:lstStyle/>
        <a:p>
          <a:endParaRPr lang="ru-RU"/>
        </a:p>
      </dgm:t>
    </dgm:pt>
    <dgm:pt modelId="{DB34ED4B-02FB-49C5-9D17-496485E4FB4F}" type="sibTrans" cxnId="{52096E15-9005-4CE0-A1E5-F33B016C4142}">
      <dgm:prSet/>
      <dgm:spPr/>
      <dgm:t>
        <a:bodyPr/>
        <a:lstStyle/>
        <a:p>
          <a:endParaRPr lang="ru-RU"/>
        </a:p>
      </dgm:t>
    </dgm:pt>
    <dgm:pt modelId="{62960644-BB85-4938-8C76-0D73670C2C89}" type="pres">
      <dgm:prSet presAssocID="{4A24644C-2D0D-4A60-B642-EFCC7F5A509F}" presName="linearFlow" presStyleCnt="0">
        <dgm:presLayoutVars>
          <dgm:dir/>
          <dgm:resizeHandles val="exact"/>
        </dgm:presLayoutVars>
      </dgm:prSet>
      <dgm:spPr/>
    </dgm:pt>
    <dgm:pt modelId="{85482D9F-876A-4B69-B814-1A99731F419D}" type="pres">
      <dgm:prSet presAssocID="{AADCB13F-DC01-46B1-B250-D75923859CD8}" presName="composite" presStyleCnt="0"/>
      <dgm:spPr/>
    </dgm:pt>
    <dgm:pt modelId="{93DA13B5-B2CB-403A-A705-2F9F1D786060}" type="pres">
      <dgm:prSet presAssocID="{AADCB13F-DC01-46B1-B250-D75923859CD8}" presName="imgShp" presStyleLbl="fgImgPlace1" presStyleIdx="0" presStyleCnt="3" custLinFactNeighborX="350" custLinFactNeighborY="350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D3A050E-69F8-4D49-9BC1-E2B7A5A2778E}" type="pres">
      <dgm:prSet presAssocID="{AADCB13F-DC01-46B1-B250-D75923859CD8}" presName="txShp" presStyleLbl="node1" presStyleIdx="0" presStyleCnt="3">
        <dgm:presLayoutVars>
          <dgm:bulletEnabled val="1"/>
        </dgm:presLayoutVars>
      </dgm:prSet>
      <dgm:spPr/>
    </dgm:pt>
    <dgm:pt modelId="{63B67EC8-8563-41CF-B372-F2B76F8F7718}" type="pres">
      <dgm:prSet presAssocID="{89C451AE-27F7-40FC-82B2-B29E8E5FA813}" presName="spacing" presStyleCnt="0"/>
      <dgm:spPr/>
    </dgm:pt>
    <dgm:pt modelId="{9A475AE7-7DD8-48CD-93A5-20987FD01A20}" type="pres">
      <dgm:prSet presAssocID="{4B0091F2-7428-4D23-96C9-4C5D3D843080}" presName="composite" presStyleCnt="0"/>
      <dgm:spPr/>
    </dgm:pt>
    <dgm:pt modelId="{C080D241-B4E7-402B-9496-A5C6D90F91FE}" type="pres">
      <dgm:prSet presAssocID="{4B0091F2-7428-4D23-96C9-4C5D3D843080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C8C114-90CB-4540-8264-3D094E7EED64}" type="pres">
      <dgm:prSet presAssocID="{4B0091F2-7428-4D23-96C9-4C5D3D843080}" presName="txShp" presStyleLbl="node1" presStyleIdx="1" presStyleCnt="3">
        <dgm:presLayoutVars>
          <dgm:bulletEnabled val="1"/>
        </dgm:presLayoutVars>
      </dgm:prSet>
      <dgm:spPr/>
    </dgm:pt>
    <dgm:pt modelId="{169062FD-2DD5-4BAA-9D91-9EF2673966FC}" type="pres">
      <dgm:prSet presAssocID="{774E412B-FBD2-4602-8E5A-918763B970FB}" presName="spacing" presStyleCnt="0"/>
      <dgm:spPr/>
    </dgm:pt>
    <dgm:pt modelId="{55337BCE-1FD6-4041-BDC8-01DB3D79BBEA}" type="pres">
      <dgm:prSet presAssocID="{DF597BD6-6395-4323-8ADF-4B86571B8250}" presName="composite" presStyleCnt="0"/>
      <dgm:spPr/>
    </dgm:pt>
    <dgm:pt modelId="{FCFE5129-EA98-4435-9379-AF5BAC87A428}" type="pres">
      <dgm:prSet presAssocID="{DF597BD6-6395-4323-8ADF-4B86571B825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5D94608-55A6-4FB6-B30F-C20BFE3D6FAD}" type="pres">
      <dgm:prSet presAssocID="{DF597BD6-6395-4323-8ADF-4B86571B825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2096E15-9005-4CE0-A1E5-F33B016C4142}" srcId="{4A24644C-2D0D-4A60-B642-EFCC7F5A509F}" destId="{DF597BD6-6395-4323-8ADF-4B86571B8250}" srcOrd="2" destOrd="0" parTransId="{E7C1380C-3020-49D1-885D-2381C0F6D84D}" sibTransId="{DB34ED4B-02FB-49C5-9D17-496485E4FB4F}"/>
    <dgm:cxn modelId="{958DAC1E-A314-4176-B8C4-99EC44B94D91}" type="presOf" srcId="{DF597BD6-6395-4323-8ADF-4B86571B8250}" destId="{75D94608-55A6-4FB6-B30F-C20BFE3D6FAD}" srcOrd="0" destOrd="0" presId="urn:microsoft.com/office/officeart/2005/8/layout/vList3"/>
    <dgm:cxn modelId="{1A0EC141-C68E-4258-A2A3-3685CA09BAC1}" type="presOf" srcId="{AADCB13F-DC01-46B1-B250-D75923859CD8}" destId="{5D3A050E-69F8-4D49-9BC1-E2B7A5A2778E}" srcOrd="0" destOrd="0" presId="urn:microsoft.com/office/officeart/2005/8/layout/vList3"/>
    <dgm:cxn modelId="{F4DB6952-A5AE-41E3-87DF-6DB4E1BC7498}" type="presOf" srcId="{4B0091F2-7428-4D23-96C9-4C5D3D843080}" destId="{0AC8C114-90CB-4540-8264-3D094E7EED64}" srcOrd="0" destOrd="0" presId="urn:microsoft.com/office/officeart/2005/8/layout/vList3"/>
    <dgm:cxn modelId="{0742A780-636B-420E-97E2-ED64DB44B07B}" srcId="{4A24644C-2D0D-4A60-B642-EFCC7F5A509F}" destId="{4B0091F2-7428-4D23-96C9-4C5D3D843080}" srcOrd="1" destOrd="0" parTransId="{74CD6E11-7E79-438B-ADB1-9E86D2C87138}" sibTransId="{774E412B-FBD2-4602-8E5A-918763B970FB}"/>
    <dgm:cxn modelId="{40DA038F-2B5A-400F-9835-E876BBEF7CA9}" srcId="{4A24644C-2D0D-4A60-B642-EFCC7F5A509F}" destId="{AADCB13F-DC01-46B1-B250-D75923859CD8}" srcOrd="0" destOrd="0" parTransId="{808A0279-4F6F-45F3-9C16-D93C3F55A7BC}" sibTransId="{89C451AE-27F7-40FC-82B2-B29E8E5FA813}"/>
    <dgm:cxn modelId="{62DC309B-2D75-4D65-91D5-C0178D8BCDF4}" type="presOf" srcId="{4A24644C-2D0D-4A60-B642-EFCC7F5A509F}" destId="{62960644-BB85-4938-8C76-0D73670C2C89}" srcOrd="0" destOrd="0" presId="urn:microsoft.com/office/officeart/2005/8/layout/vList3"/>
    <dgm:cxn modelId="{D76D9EF2-C9B5-4484-8EEC-D3F4591886B3}" type="presParOf" srcId="{62960644-BB85-4938-8C76-0D73670C2C89}" destId="{85482D9F-876A-4B69-B814-1A99731F419D}" srcOrd="0" destOrd="0" presId="urn:microsoft.com/office/officeart/2005/8/layout/vList3"/>
    <dgm:cxn modelId="{095D3947-072E-4023-B318-D84C6AEBA9B1}" type="presParOf" srcId="{85482D9F-876A-4B69-B814-1A99731F419D}" destId="{93DA13B5-B2CB-403A-A705-2F9F1D786060}" srcOrd="0" destOrd="0" presId="urn:microsoft.com/office/officeart/2005/8/layout/vList3"/>
    <dgm:cxn modelId="{EBC2B754-4D80-4690-AE45-356A8223CCE4}" type="presParOf" srcId="{85482D9F-876A-4B69-B814-1A99731F419D}" destId="{5D3A050E-69F8-4D49-9BC1-E2B7A5A2778E}" srcOrd="1" destOrd="0" presId="urn:microsoft.com/office/officeart/2005/8/layout/vList3"/>
    <dgm:cxn modelId="{30AB7A4E-BB85-484E-B7A3-220137775262}" type="presParOf" srcId="{62960644-BB85-4938-8C76-0D73670C2C89}" destId="{63B67EC8-8563-41CF-B372-F2B76F8F7718}" srcOrd="1" destOrd="0" presId="urn:microsoft.com/office/officeart/2005/8/layout/vList3"/>
    <dgm:cxn modelId="{EDDE8F8F-B4A4-417E-A231-09E2A9BE06B0}" type="presParOf" srcId="{62960644-BB85-4938-8C76-0D73670C2C89}" destId="{9A475AE7-7DD8-48CD-93A5-20987FD01A20}" srcOrd="2" destOrd="0" presId="urn:microsoft.com/office/officeart/2005/8/layout/vList3"/>
    <dgm:cxn modelId="{53075B37-185D-48F8-8435-06C73A63E248}" type="presParOf" srcId="{9A475AE7-7DD8-48CD-93A5-20987FD01A20}" destId="{C080D241-B4E7-402B-9496-A5C6D90F91FE}" srcOrd="0" destOrd="0" presId="urn:microsoft.com/office/officeart/2005/8/layout/vList3"/>
    <dgm:cxn modelId="{1F463E23-8102-4A9A-9514-818198BC569D}" type="presParOf" srcId="{9A475AE7-7DD8-48CD-93A5-20987FD01A20}" destId="{0AC8C114-90CB-4540-8264-3D094E7EED64}" srcOrd="1" destOrd="0" presId="urn:microsoft.com/office/officeart/2005/8/layout/vList3"/>
    <dgm:cxn modelId="{BAB8156A-4584-4C59-BB52-BC0C77C0E249}" type="presParOf" srcId="{62960644-BB85-4938-8C76-0D73670C2C89}" destId="{169062FD-2DD5-4BAA-9D91-9EF2673966FC}" srcOrd="3" destOrd="0" presId="urn:microsoft.com/office/officeart/2005/8/layout/vList3"/>
    <dgm:cxn modelId="{F2FD0645-F3C5-4450-A6AD-1EFD9224A8C0}" type="presParOf" srcId="{62960644-BB85-4938-8C76-0D73670C2C89}" destId="{55337BCE-1FD6-4041-BDC8-01DB3D79BBEA}" srcOrd="4" destOrd="0" presId="urn:microsoft.com/office/officeart/2005/8/layout/vList3"/>
    <dgm:cxn modelId="{9D9E46CE-EE25-4E84-89AA-D62EC863C326}" type="presParOf" srcId="{55337BCE-1FD6-4041-BDC8-01DB3D79BBEA}" destId="{FCFE5129-EA98-4435-9379-AF5BAC87A428}" srcOrd="0" destOrd="0" presId="urn:microsoft.com/office/officeart/2005/8/layout/vList3"/>
    <dgm:cxn modelId="{CEF361C2-D249-4669-8D0B-B03C77CBA7A7}" type="presParOf" srcId="{55337BCE-1FD6-4041-BDC8-01DB3D79BBEA}" destId="{75D94608-55A6-4FB6-B30F-C20BFE3D6F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B771A7-C4D6-4831-A92D-3269A63B73A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6E05A5A-069A-4151-B234-FF4BEB174105}">
      <dgm:prSet phldrT="[Текст]"/>
      <dgm:spPr>
        <a:solidFill>
          <a:srgbClr val="8362A7"/>
        </a:solidFill>
      </dgm:spPr>
      <dgm:t>
        <a:bodyPr/>
        <a:lstStyle/>
        <a:p>
          <a:r>
            <a:rPr lang="ru-RU" dirty="0"/>
            <a:t>Часть вещей мы сразу передаем нуждающимся (многодетные, малоимущие, пострадавшие от пожара)</a:t>
          </a:r>
        </a:p>
      </dgm:t>
    </dgm:pt>
    <dgm:pt modelId="{06C0041E-88DB-446C-84BB-E15A76E4DC9A}" type="parTrans" cxnId="{2CB33E02-B8ED-469F-A540-2671D2A006CC}">
      <dgm:prSet/>
      <dgm:spPr/>
      <dgm:t>
        <a:bodyPr/>
        <a:lstStyle/>
        <a:p>
          <a:endParaRPr lang="ru-RU"/>
        </a:p>
      </dgm:t>
    </dgm:pt>
    <dgm:pt modelId="{BF7FCCDF-3A18-49C7-96A1-9FB87B3320B1}" type="sibTrans" cxnId="{2CB33E02-B8ED-469F-A540-2671D2A006CC}">
      <dgm:prSet/>
      <dgm:spPr/>
      <dgm:t>
        <a:bodyPr/>
        <a:lstStyle/>
        <a:p>
          <a:endParaRPr lang="ru-RU"/>
        </a:p>
      </dgm:t>
    </dgm:pt>
    <dgm:pt modelId="{7BD81CC0-8923-4EC5-B04F-7DC392970B22}">
      <dgm:prSet phldrT="[Текст]"/>
      <dgm:spPr>
        <a:solidFill>
          <a:srgbClr val="8362A7"/>
        </a:solidFill>
      </dgm:spPr>
      <dgm:t>
        <a:bodyPr/>
        <a:lstStyle/>
        <a:p>
          <a:r>
            <a:rPr lang="ru-RU" dirty="0"/>
            <a:t>Часть вещей становится ассортиментов наших благотворительных магазинов, где их можно приобрести за благотворительное пожертвование</a:t>
          </a:r>
        </a:p>
      </dgm:t>
    </dgm:pt>
    <dgm:pt modelId="{15D1B471-3533-4062-BBA3-2BE03C329DFD}" type="parTrans" cxnId="{B986822F-F932-4284-B46F-D092E570981D}">
      <dgm:prSet/>
      <dgm:spPr/>
      <dgm:t>
        <a:bodyPr/>
        <a:lstStyle/>
        <a:p>
          <a:endParaRPr lang="ru-RU"/>
        </a:p>
      </dgm:t>
    </dgm:pt>
    <dgm:pt modelId="{1C5CCB6D-BA92-4976-AD82-EB8A18E75176}" type="sibTrans" cxnId="{B986822F-F932-4284-B46F-D092E570981D}">
      <dgm:prSet/>
      <dgm:spPr/>
      <dgm:t>
        <a:bodyPr/>
        <a:lstStyle/>
        <a:p>
          <a:endParaRPr lang="ru-RU"/>
        </a:p>
      </dgm:t>
    </dgm:pt>
    <dgm:pt modelId="{A10EDC10-4C1A-44C3-8031-0391D5CF9FDF}">
      <dgm:prSet phldrT="[Текст]"/>
      <dgm:spPr>
        <a:solidFill>
          <a:srgbClr val="8362A7"/>
        </a:solidFill>
      </dgm:spPr>
      <dgm:t>
        <a:bodyPr/>
        <a:lstStyle/>
        <a:p>
          <a:r>
            <a:rPr lang="ru-RU" dirty="0"/>
            <a:t>Непригодные для носки вещи либо отправляются на переработку (в том числе на изготовление ветоши), либо в собачьи приюты на подстилки</a:t>
          </a:r>
        </a:p>
      </dgm:t>
    </dgm:pt>
    <dgm:pt modelId="{AFF12793-8774-477B-8345-A9A795291059}" type="parTrans" cxnId="{BE263283-D2F2-47DF-9387-46CB6A8A8D69}">
      <dgm:prSet/>
      <dgm:spPr/>
      <dgm:t>
        <a:bodyPr/>
        <a:lstStyle/>
        <a:p>
          <a:endParaRPr lang="ru-RU"/>
        </a:p>
      </dgm:t>
    </dgm:pt>
    <dgm:pt modelId="{5B77D8A9-AD28-47BA-B346-8BF659022757}" type="sibTrans" cxnId="{BE263283-D2F2-47DF-9387-46CB6A8A8D69}">
      <dgm:prSet/>
      <dgm:spPr/>
      <dgm:t>
        <a:bodyPr/>
        <a:lstStyle/>
        <a:p>
          <a:endParaRPr lang="ru-RU"/>
        </a:p>
      </dgm:t>
    </dgm:pt>
    <dgm:pt modelId="{EAAC11D6-4EE8-40DE-930C-022DE90E4B87}" type="pres">
      <dgm:prSet presAssocID="{DBB771A7-C4D6-4831-A92D-3269A63B73AA}" presName="Name0" presStyleCnt="0">
        <dgm:presLayoutVars>
          <dgm:dir/>
          <dgm:resizeHandles val="exact"/>
        </dgm:presLayoutVars>
      </dgm:prSet>
      <dgm:spPr/>
    </dgm:pt>
    <dgm:pt modelId="{66B5F35C-4763-48F9-99C2-BE8209717F4A}" type="pres">
      <dgm:prSet presAssocID="{DBB771A7-C4D6-4831-A92D-3269A63B73AA}" presName="bkgdShp" presStyleLbl="alignAccFollowNode1" presStyleIdx="0" presStyleCnt="1"/>
      <dgm:spPr>
        <a:solidFill>
          <a:srgbClr val="B9A4CF">
            <a:alpha val="90000"/>
          </a:srgbClr>
        </a:solidFill>
      </dgm:spPr>
    </dgm:pt>
    <dgm:pt modelId="{B68EA028-6FF5-4B82-89AA-D8600DE0F797}" type="pres">
      <dgm:prSet presAssocID="{DBB771A7-C4D6-4831-A92D-3269A63B73AA}" presName="linComp" presStyleCnt="0"/>
      <dgm:spPr/>
    </dgm:pt>
    <dgm:pt modelId="{AC30FFC4-90DF-4506-98B5-A2464707E931}" type="pres">
      <dgm:prSet presAssocID="{46E05A5A-069A-4151-B234-FF4BEB174105}" presName="compNode" presStyleCnt="0"/>
      <dgm:spPr/>
    </dgm:pt>
    <dgm:pt modelId="{45D40E06-31B9-4A6A-B3FD-3A0CDCF9AF59}" type="pres">
      <dgm:prSet presAssocID="{46E05A5A-069A-4151-B234-FF4BEB174105}" presName="node" presStyleLbl="node1" presStyleIdx="0" presStyleCnt="3" custLinFactNeighborY="1807">
        <dgm:presLayoutVars>
          <dgm:bulletEnabled val="1"/>
        </dgm:presLayoutVars>
      </dgm:prSet>
      <dgm:spPr/>
    </dgm:pt>
    <dgm:pt modelId="{6A9CEFCC-8981-497D-AE1A-53A8B01B41F1}" type="pres">
      <dgm:prSet presAssocID="{46E05A5A-069A-4151-B234-FF4BEB174105}" presName="invisiNode" presStyleLbl="node1" presStyleIdx="0" presStyleCnt="3"/>
      <dgm:spPr/>
    </dgm:pt>
    <dgm:pt modelId="{C5E2FE78-93B8-4D74-A9C9-A88295A497B0}" type="pres">
      <dgm:prSet presAssocID="{46E05A5A-069A-4151-B234-FF4BEB174105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2" t="-30900" r="312" b="-83100"/>
          </a:stretch>
        </a:blipFill>
      </dgm:spPr>
    </dgm:pt>
    <dgm:pt modelId="{95C9EB1C-E4CD-411B-AD8B-65F77F7AEC3C}" type="pres">
      <dgm:prSet presAssocID="{BF7FCCDF-3A18-49C7-96A1-9FB87B3320B1}" presName="sibTrans" presStyleLbl="sibTrans2D1" presStyleIdx="0" presStyleCnt="0"/>
      <dgm:spPr/>
    </dgm:pt>
    <dgm:pt modelId="{7D0BEAFC-0BB7-4A53-817B-BDC42C64BAF4}" type="pres">
      <dgm:prSet presAssocID="{7BD81CC0-8923-4EC5-B04F-7DC392970B22}" presName="compNode" presStyleCnt="0"/>
      <dgm:spPr/>
    </dgm:pt>
    <dgm:pt modelId="{37BA6375-F46E-4537-84C7-2891504A143B}" type="pres">
      <dgm:prSet presAssocID="{7BD81CC0-8923-4EC5-B04F-7DC392970B22}" presName="node" presStyleLbl="node1" presStyleIdx="1" presStyleCnt="3">
        <dgm:presLayoutVars>
          <dgm:bulletEnabled val="1"/>
        </dgm:presLayoutVars>
      </dgm:prSet>
      <dgm:spPr/>
    </dgm:pt>
    <dgm:pt modelId="{46134205-C19B-4E5A-8337-4701ABBA3FA7}" type="pres">
      <dgm:prSet presAssocID="{7BD81CC0-8923-4EC5-B04F-7DC392970B22}" presName="invisiNode" presStyleLbl="node1" presStyleIdx="1" presStyleCnt="3"/>
      <dgm:spPr/>
    </dgm:pt>
    <dgm:pt modelId="{0EB13FCA-8B9E-4B4C-89D4-FC4F752D219D}" type="pres">
      <dgm:prSet presAssocID="{7BD81CC0-8923-4EC5-B04F-7DC392970B22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0084A1D-4248-431C-B458-6235F6540963}" type="pres">
      <dgm:prSet presAssocID="{1C5CCB6D-BA92-4976-AD82-EB8A18E75176}" presName="sibTrans" presStyleLbl="sibTrans2D1" presStyleIdx="0" presStyleCnt="0"/>
      <dgm:spPr/>
    </dgm:pt>
    <dgm:pt modelId="{26D9B0F0-1B99-4BC4-8EAA-6ED537940EE1}" type="pres">
      <dgm:prSet presAssocID="{A10EDC10-4C1A-44C3-8031-0391D5CF9FDF}" presName="compNode" presStyleCnt="0"/>
      <dgm:spPr/>
    </dgm:pt>
    <dgm:pt modelId="{2BC2118F-CF1D-498E-BB79-86827797D3C4}" type="pres">
      <dgm:prSet presAssocID="{A10EDC10-4C1A-44C3-8031-0391D5CF9FDF}" presName="node" presStyleLbl="node1" presStyleIdx="2" presStyleCnt="3">
        <dgm:presLayoutVars>
          <dgm:bulletEnabled val="1"/>
        </dgm:presLayoutVars>
      </dgm:prSet>
      <dgm:spPr/>
    </dgm:pt>
    <dgm:pt modelId="{6F4E0BAB-8BC8-4D7F-80D2-7C229CB7ADEE}" type="pres">
      <dgm:prSet presAssocID="{A10EDC10-4C1A-44C3-8031-0391D5CF9FDF}" presName="invisiNode" presStyleLbl="node1" presStyleIdx="2" presStyleCnt="3"/>
      <dgm:spPr/>
    </dgm:pt>
    <dgm:pt modelId="{1F4328AB-927B-4025-B224-D2C2FF548A3D}" type="pres">
      <dgm:prSet presAssocID="{A10EDC10-4C1A-44C3-8031-0391D5CF9FDF}" presName="imagNode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486" t="-15843" r="486" b="-98157"/>
          </a:stretch>
        </a:blipFill>
      </dgm:spPr>
    </dgm:pt>
  </dgm:ptLst>
  <dgm:cxnLst>
    <dgm:cxn modelId="{2CB33E02-B8ED-469F-A540-2671D2A006CC}" srcId="{DBB771A7-C4D6-4831-A92D-3269A63B73AA}" destId="{46E05A5A-069A-4151-B234-FF4BEB174105}" srcOrd="0" destOrd="0" parTransId="{06C0041E-88DB-446C-84BB-E15A76E4DC9A}" sibTransId="{BF7FCCDF-3A18-49C7-96A1-9FB87B3320B1}"/>
    <dgm:cxn modelId="{92BEBF27-4C90-4684-B7D1-E60FEE9D540C}" type="presOf" srcId="{BF7FCCDF-3A18-49C7-96A1-9FB87B3320B1}" destId="{95C9EB1C-E4CD-411B-AD8B-65F77F7AEC3C}" srcOrd="0" destOrd="0" presId="urn:microsoft.com/office/officeart/2005/8/layout/pList2"/>
    <dgm:cxn modelId="{B986822F-F932-4284-B46F-D092E570981D}" srcId="{DBB771A7-C4D6-4831-A92D-3269A63B73AA}" destId="{7BD81CC0-8923-4EC5-B04F-7DC392970B22}" srcOrd="1" destOrd="0" parTransId="{15D1B471-3533-4062-BBA3-2BE03C329DFD}" sibTransId="{1C5CCB6D-BA92-4976-AD82-EB8A18E75176}"/>
    <dgm:cxn modelId="{79B9033E-CD1B-40AF-A67A-4A829C280696}" type="presOf" srcId="{1C5CCB6D-BA92-4976-AD82-EB8A18E75176}" destId="{A0084A1D-4248-431C-B458-6235F6540963}" srcOrd="0" destOrd="0" presId="urn:microsoft.com/office/officeart/2005/8/layout/pList2"/>
    <dgm:cxn modelId="{2DEB5449-6C3A-43E6-923B-DE3AF196B61C}" type="presOf" srcId="{A10EDC10-4C1A-44C3-8031-0391D5CF9FDF}" destId="{2BC2118F-CF1D-498E-BB79-86827797D3C4}" srcOrd="0" destOrd="0" presId="urn:microsoft.com/office/officeart/2005/8/layout/pList2"/>
    <dgm:cxn modelId="{BE263283-D2F2-47DF-9387-46CB6A8A8D69}" srcId="{DBB771A7-C4D6-4831-A92D-3269A63B73AA}" destId="{A10EDC10-4C1A-44C3-8031-0391D5CF9FDF}" srcOrd="2" destOrd="0" parTransId="{AFF12793-8774-477B-8345-A9A795291059}" sibTransId="{5B77D8A9-AD28-47BA-B346-8BF659022757}"/>
    <dgm:cxn modelId="{F034B4B3-BDC9-4303-8C98-BAD3E63A2F05}" type="presOf" srcId="{7BD81CC0-8923-4EC5-B04F-7DC392970B22}" destId="{37BA6375-F46E-4537-84C7-2891504A143B}" srcOrd="0" destOrd="0" presId="urn:microsoft.com/office/officeart/2005/8/layout/pList2"/>
    <dgm:cxn modelId="{F15C10CA-9298-4D8B-A8B7-9A28D2FE1315}" type="presOf" srcId="{46E05A5A-069A-4151-B234-FF4BEB174105}" destId="{45D40E06-31B9-4A6A-B3FD-3A0CDCF9AF59}" srcOrd="0" destOrd="0" presId="urn:microsoft.com/office/officeart/2005/8/layout/pList2"/>
    <dgm:cxn modelId="{496F5CD7-31EF-4329-A323-2FE693ECA7D4}" type="presOf" srcId="{DBB771A7-C4D6-4831-A92D-3269A63B73AA}" destId="{EAAC11D6-4EE8-40DE-930C-022DE90E4B87}" srcOrd="0" destOrd="0" presId="urn:microsoft.com/office/officeart/2005/8/layout/pList2"/>
    <dgm:cxn modelId="{D1C53991-DCC4-493D-914F-5A089117612B}" type="presParOf" srcId="{EAAC11D6-4EE8-40DE-930C-022DE90E4B87}" destId="{66B5F35C-4763-48F9-99C2-BE8209717F4A}" srcOrd="0" destOrd="0" presId="urn:microsoft.com/office/officeart/2005/8/layout/pList2"/>
    <dgm:cxn modelId="{2EE300B8-BC9B-438C-A093-B9C92739B01A}" type="presParOf" srcId="{EAAC11D6-4EE8-40DE-930C-022DE90E4B87}" destId="{B68EA028-6FF5-4B82-89AA-D8600DE0F797}" srcOrd="1" destOrd="0" presId="urn:microsoft.com/office/officeart/2005/8/layout/pList2"/>
    <dgm:cxn modelId="{BC7E3675-AF58-47F5-A567-F378DCA124F1}" type="presParOf" srcId="{B68EA028-6FF5-4B82-89AA-D8600DE0F797}" destId="{AC30FFC4-90DF-4506-98B5-A2464707E931}" srcOrd="0" destOrd="0" presId="urn:microsoft.com/office/officeart/2005/8/layout/pList2"/>
    <dgm:cxn modelId="{0C590BD5-8064-448A-9ECD-347BB378A23C}" type="presParOf" srcId="{AC30FFC4-90DF-4506-98B5-A2464707E931}" destId="{45D40E06-31B9-4A6A-B3FD-3A0CDCF9AF59}" srcOrd="0" destOrd="0" presId="urn:microsoft.com/office/officeart/2005/8/layout/pList2"/>
    <dgm:cxn modelId="{D180E7FC-7172-4041-9C33-6C89E2FE4CA5}" type="presParOf" srcId="{AC30FFC4-90DF-4506-98B5-A2464707E931}" destId="{6A9CEFCC-8981-497D-AE1A-53A8B01B41F1}" srcOrd="1" destOrd="0" presId="urn:microsoft.com/office/officeart/2005/8/layout/pList2"/>
    <dgm:cxn modelId="{08B2B99F-56B9-4B8B-B183-8C355916AA75}" type="presParOf" srcId="{AC30FFC4-90DF-4506-98B5-A2464707E931}" destId="{C5E2FE78-93B8-4D74-A9C9-A88295A497B0}" srcOrd="2" destOrd="0" presId="urn:microsoft.com/office/officeart/2005/8/layout/pList2"/>
    <dgm:cxn modelId="{BAF18A24-88FA-407A-921B-6B148B893866}" type="presParOf" srcId="{B68EA028-6FF5-4B82-89AA-D8600DE0F797}" destId="{95C9EB1C-E4CD-411B-AD8B-65F77F7AEC3C}" srcOrd="1" destOrd="0" presId="urn:microsoft.com/office/officeart/2005/8/layout/pList2"/>
    <dgm:cxn modelId="{031721F0-FDDC-47D5-9037-B098DF0EAC2A}" type="presParOf" srcId="{B68EA028-6FF5-4B82-89AA-D8600DE0F797}" destId="{7D0BEAFC-0BB7-4A53-817B-BDC42C64BAF4}" srcOrd="2" destOrd="0" presId="urn:microsoft.com/office/officeart/2005/8/layout/pList2"/>
    <dgm:cxn modelId="{C33A6599-BB26-427D-899C-6AC3CBECF56B}" type="presParOf" srcId="{7D0BEAFC-0BB7-4A53-817B-BDC42C64BAF4}" destId="{37BA6375-F46E-4537-84C7-2891504A143B}" srcOrd="0" destOrd="0" presId="urn:microsoft.com/office/officeart/2005/8/layout/pList2"/>
    <dgm:cxn modelId="{B14D35FF-37C4-4E03-B964-A340F2F7ABDF}" type="presParOf" srcId="{7D0BEAFC-0BB7-4A53-817B-BDC42C64BAF4}" destId="{46134205-C19B-4E5A-8337-4701ABBA3FA7}" srcOrd="1" destOrd="0" presId="urn:microsoft.com/office/officeart/2005/8/layout/pList2"/>
    <dgm:cxn modelId="{02750E04-C9B5-4C62-A261-FA812062DFE1}" type="presParOf" srcId="{7D0BEAFC-0BB7-4A53-817B-BDC42C64BAF4}" destId="{0EB13FCA-8B9E-4B4C-89D4-FC4F752D219D}" srcOrd="2" destOrd="0" presId="urn:microsoft.com/office/officeart/2005/8/layout/pList2"/>
    <dgm:cxn modelId="{797BAF26-C1A4-4137-8012-38B2C32A4575}" type="presParOf" srcId="{B68EA028-6FF5-4B82-89AA-D8600DE0F797}" destId="{A0084A1D-4248-431C-B458-6235F6540963}" srcOrd="3" destOrd="0" presId="urn:microsoft.com/office/officeart/2005/8/layout/pList2"/>
    <dgm:cxn modelId="{377AFE81-43C3-4F45-9D2D-A917371293AF}" type="presParOf" srcId="{B68EA028-6FF5-4B82-89AA-D8600DE0F797}" destId="{26D9B0F0-1B99-4BC4-8EAA-6ED537940EE1}" srcOrd="4" destOrd="0" presId="urn:microsoft.com/office/officeart/2005/8/layout/pList2"/>
    <dgm:cxn modelId="{6CAD6158-F672-40BB-82BB-86FA0D8D5C84}" type="presParOf" srcId="{26D9B0F0-1B99-4BC4-8EAA-6ED537940EE1}" destId="{2BC2118F-CF1D-498E-BB79-86827797D3C4}" srcOrd="0" destOrd="0" presId="urn:microsoft.com/office/officeart/2005/8/layout/pList2"/>
    <dgm:cxn modelId="{A9281B52-53D8-464E-8A1B-FB41ADBAAE47}" type="presParOf" srcId="{26D9B0F0-1B99-4BC4-8EAA-6ED537940EE1}" destId="{6F4E0BAB-8BC8-4D7F-80D2-7C229CB7ADEE}" srcOrd="1" destOrd="0" presId="urn:microsoft.com/office/officeart/2005/8/layout/pList2"/>
    <dgm:cxn modelId="{66B19976-6280-44E9-99B8-64E483E4DD7B}" type="presParOf" srcId="{26D9B0F0-1B99-4BC4-8EAA-6ED537940EE1}" destId="{1F4328AB-927B-4025-B224-D2C2FF548A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91A2B3-56BD-4872-B95B-2D65DDB6C90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6A7A89F-E499-4612-BFDE-FBD1CC1DACF5}">
      <dgm:prSet phldrT="[Текст]"/>
      <dgm:spPr>
        <a:solidFill>
          <a:srgbClr val="F8A525"/>
        </a:solidFill>
      </dgm:spPr>
      <dgm:t>
        <a:bodyPr/>
        <a:lstStyle/>
        <a:p>
          <a:r>
            <a:rPr lang="ru-RU" dirty="0"/>
            <a:t>Мастер-классы по рукоделию</a:t>
          </a:r>
        </a:p>
      </dgm:t>
    </dgm:pt>
    <dgm:pt modelId="{B9E76BFC-F2B3-4A79-AF44-0FC7CEDAF313}" type="parTrans" cxnId="{A1913117-CAAE-4E02-BCCF-30FB524A78BB}">
      <dgm:prSet/>
      <dgm:spPr/>
      <dgm:t>
        <a:bodyPr/>
        <a:lstStyle/>
        <a:p>
          <a:endParaRPr lang="ru-RU"/>
        </a:p>
      </dgm:t>
    </dgm:pt>
    <dgm:pt modelId="{76FADF23-FEB1-499B-9AC9-93A37212C4CF}" type="sibTrans" cxnId="{A1913117-CAAE-4E02-BCCF-30FB524A78BB}">
      <dgm:prSet/>
      <dgm:spPr/>
      <dgm:t>
        <a:bodyPr/>
        <a:lstStyle/>
        <a:p>
          <a:endParaRPr lang="ru-RU"/>
        </a:p>
      </dgm:t>
    </dgm:pt>
    <dgm:pt modelId="{F32EADB5-49C6-4658-A48A-A0D6BDC02EE1}">
      <dgm:prSet phldrT="[Текст]"/>
      <dgm:spPr>
        <a:solidFill>
          <a:srgbClr val="F8A525"/>
        </a:solidFill>
      </dgm:spPr>
      <dgm:t>
        <a:bodyPr/>
        <a:lstStyle/>
        <a:p>
          <a:r>
            <a:rPr lang="ru-RU" dirty="0"/>
            <a:t>Изделия для нуждающихся</a:t>
          </a:r>
        </a:p>
      </dgm:t>
    </dgm:pt>
    <dgm:pt modelId="{472415EA-F86E-4EEE-A742-0CDAE3EAF560}" type="parTrans" cxnId="{737603F1-0EBA-4678-9781-790E2A8691CE}">
      <dgm:prSet/>
      <dgm:spPr/>
      <dgm:t>
        <a:bodyPr/>
        <a:lstStyle/>
        <a:p>
          <a:endParaRPr lang="ru-RU"/>
        </a:p>
      </dgm:t>
    </dgm:pt>
    <dgm:pt modelId="{EC603F65-419A-42B1-BB5E-2F62699594A9}" type="sibTrans" cxnId="{737603F1-0EBA-4678-9781-790E2A8691CE}">
      <dgm:prSet/>
      <dgm:spPr/>
      <dgm:t>
        <a:bodyPr/>
        <a:lstStyle/>
        <a:p>
          <a:endParaRPr lang="ru-RU"/>
        </a:p>
      </dgm:t>
    </dgm:pt>
    <dgm:pt modelId="{4E45E3A8-C0E1-4491-B576-B81F499B8A8C}">
      <dgm:prSet phldrT="[Текст]"/>
      <dgm:spPr>
        <a:solidFill>
          <a:srgbClr val="F8A525"/>
        </a:solidFill>
      </dgm:spPr>
      <dgm:t>
        <a:bodyPr/>
        <a:lstStyle/>
        <a:p>
          <a:r>
            <a:rPr lang="ru-RU" dirty="0"/>
            <a:t>Арт-терапия и социальная адаптация</a:t>
          </a:r>
        </a:p>
      </dgm:t>
    </dgm:pt>
    <dgm:pt modelId="{385CF649-391E-4BA2-AEF9-11B082CB0209}" type="parTrans" cxnId="{312DCAA4-000F-4DB3-B7EB-4D7AC78D9CB6}">
      <dgm:prSet/>
      <dgm:spPr/>
      <dgm:t>
        <a:bodyPr/>
        <a:lstStyle/>
        <a:p>
          <a:endParaRPr lang="ru-RU"/>
        </a:p>
      </dgm:t>
    </dgm:pt>
    <dgm:pt modelId="{8CE7D390-36A7-4306-B2AC-9DD4AC40E92A}" type="sibTrans" cxnId="{312DCAA4-000F-4DB3-B7EB-4D7AC78D9CB6}">
      <dgm:prSet/>
      <dgm:spPr/>
      <dgm:t>
        <a:bodyPr/>
        <a:lstStyle/>
        <a:p>
          <a:endParaRPr lang="ru-RU"/>
        </a:p>
      </dgm:t>
    </dgm:pt>
    <dgm:pt modelId="{28AFF6BB-391E-4CAC-B33F-52A8EDC35D60}" type="pres">
      <dgm:prSet presAssocID="{1D91A2B3-56BD-4872-B95B-2D65DDB6C906}" presName="Name0" presStyleCnt="0">
        <dgm:presLayoutVars>
          <dgm:dir/>
          <dgm:resizeHandles val="exact"/>
        </dgm:presLayoutVars>
      </dgm:prSet>
      <dgm:spPr/>
    </dgm:pt>
    <dgm:pt modelId="{FFE4D4D6-67FD-4D6E-957B-EB6972204E8A}" type="pres">
      <dgm:prSet presAssocID="{1D91A2B3-56BD-4872-B95B-2D65DDB6C906}" presName="bkgdShp" presStyleLbl="alignAccFollowNode1" presStyleIdx="0" presStyleCnt="1" custLinFactNeighborY="-2198"/>
      <dgm:spPr>
        <a:solidFill>
          <a:srgbClr val="FFCF53"/>
        </a:solidFill>
      </dgm:spPr>
    </dgm:pt>
    <dgm:pt modelId="{1B8C8EF9-255E-4B49-B0B5-BABEDD7D430B}" type="pres">
      <dgm:prSet presAssocID="{1D91A2B3-56BD-4872-B95B-2D65DDB6C906}" presName="linComp" presStyleCnt="0"/>
      <dgm:spPr/>
    </dgm:pt>
    <dgm:pt modelId="{DC698771-A910-4F9E-9264-37D8B3622962}" type="pres">
      <dgm:prSet presAssocID="{D6A7A89F-E499-4612-BFDE-FBD1CC1DACF5}" presName="compNode" presStyleCnt="0"/>
      <dgm:spPr/>
    </dgm:pt>
    <dgm:pt modelId="{F0091F50-EA63-45AF-ACE6-AC8EF14DC04D}" type="pres">
      <dgm:prSet presAssocID="{D6A7A89F-E499-4612-BFDE-FBD1CC1DACF5}" presName="node" presStyleLbl="node1" presStyleIdx="0" presStyleCnt="3" custLinFactNeighborY="1798">
        <dgm:presLayoutVars>
          <dgm:bulletEnabled val="1"/>
        </dgm:presLayoutVars>
      </dgm:prSet>
      <dgm:spPr/>
    </dgm:pt>
    <dgm:pt modelId="{11C2CFA7-4BE7-4980-95D5-1E8A8C935E28}" type="pres">
      <dgm:prSet presAssocID="{D6A7A89F-E499-4612-BFDE-FBD1CC1DACF5}" presName="invisiNode" presStyleLbl="node1" presStyleIdx="0" presStyleCnt="3"/>
      <dgm:spPr/>
    </dgm:pt>
    <dgm:pt modelId="{D04A4AED-01C4-4EC9-BD55-3276D0C39D43}" type="pres">
      <dgm:prSet presAssocID="{D6A7A89F-E499-4612-BFDE-FBD1CC1DACF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76C67790-1241-4E53-9EE5-87D6D75E9A10}" type="pres">
      <dgm:prSet presAssocID="{76FADF23-FEB1-499B-9AC9-93A37212C4CF}" presName="sibTrans" presStyleLbl="sibTrans2D1" presStyleIdx="0" presStyleCnt="0"/>
      <dgm:spPr/>
    </dgm:pt>
    <dgm:pt modelId="{DC44E0DB-51A9-4A5E-A272-64B9C7481DBD}" type="pres">
      <dgm:prSet presAssocID="{F32EADB5-49C6-4658-A48A-A0D6BDC02EE1}" presName="compNode" presStyleCnt="0"/>
      <dgm:spPr/>
    </dgm:pt>
    <dgm:pt modelId="{B3DB707E-2D1F-4CEF-9A52-A718A3E96F4F}" type="pres">
      <dgm:prSet presAssocID="{F32EADB5-49C6-4658-A48A-A0D6BDC02EE1}" presName="node" presStyleLbl="node1" presStyleIdx="1" presStyleCnt="3">
        <dgm:presLayoutVars>
          <dgm:bulletEnabled val="1"/>
        </dgm:presLayoutVars>
      </dgm:prSet>
      <dgm:spPr/>
    </dgm:pt>
    <dgm:pt modelId="{0F5919CF-E94F-4332-A5D1-402A8D17E863}" type="pres">
      <dgm:prSet presAssocID="{F32EADB5-49C6-4658-A48A-A0D6BDC02EE1}" presName="invisiNode" presStyleLbl="node1" presStyleIdx="1" presStyleCnt="3"/>
      <dgm:spPr/>
    </dgm:pt>
    <dgm:pt modelId="{90BAB3B4-759F-4421-9546-D674DB6D5822}" type="pres">
      <dgm:prSet presAssocID="{F32EADB5-49C6-4658-A48A-A0D6BDC02EE1}" presName="imagNod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49" b="-99951"/>
          </a:stretch>
        </a:blipFill>
      </dgm:spPr>
    </dgm:pt>
    <dgm:pt modelId="{4B2AB37F-6C04-4D9D-9DB9-78A9740B4C3F}" type="pres">
      <dgm:prSet presAssocID="{EC603F65-419A-42B1-BB5E-2F62699594A9}" presName="sibTrans" presStyleLbl="sibTrans2D1" presStyleIdx="0" presStyleCnt="0"/>
      <dgm:spPr/>
    </dgm:pt>
    <dgm:pt modelId="{B17E3ADE-442F-4C74-BE18-5345EFCFFFDD}" type="pres">
      <dgm:prSet presAssocID="{4E45E3A8-C0E1-4491-B576-B81F499B8A8C}" presName="compNode" presStyleCnt="0"/>
      <dgm:spPr/>
    </dgm:pt>
    <dgm:pt modelId="{B3C0B170-B23F-4293-A806-A5897D769891}" type="pres">
      <dgm:prSet presAssocID="{4E45E3A8-C0E1-4491-B576-B81F499B8A8C}" presName="node" presStyleLbl="node1" presStyleIdx="2" presStyleCnt="3">
        <dgm:presLayoutVars>
          <dgm:bulletEnabled val="1"/>
        </dgm:presLayoutVars>
      </dgm:prSet>
      <dgm:spPr/>
    </dgm:pt>
    <dgm:pt modelId="{ED3E3B7B-8B3C-4DD9-B165-F52EDD6E8950}" type="pres">
      <dgm:prSet presAssocID="{4E45E3A8-C0E1-4491-B576-B81F499B8A8C}" presName="invisiNode" presStyleLbl="node1" presStyleIdx="2" presStyleCnt="3"/>
      <dgm:spPr/>
    </dgm:pt>
    <dgm:pt modelId="{78836633-9A59-4141-B7B2-951618EC6AD6}" type="pres">
      <dgm:prSet presAssocID="{4E45E3A8-C0E1-4491-B576-B81F499B8A8C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30000" b="-30000"/>
          </a:stretch>
        </a:blipFill>
      </dgm:spPr>
    </dgm:pt>
  </dgm:ptLst>
  <dgm:cxnLst>
    <dgm:cxn modelId="{A1913117-CAAE-4E02-BCCF-30FB524A78BB}" srcId="{1D91A2B3-56BD-4872-B95B-2D65DDB6C906}" destId="{D6A7A89F-E499-4612-BFDE-FBD1CC1DACF5}" srcOrd="0" destOrd="0" parTransId="{B9E76BFC-F2B3-4A79-AF44-0FC7CEDAF313}" sibTransId="{76FADF23-FEB1-499B-9AC9-93A37212C4CF}"/>
    <dgm:cxn modelId="{C8A7828E-A9DE-4FCD-8E90-615475AEA815}" type="presOf" srcId="{76FADF23-FEB1-499B-9AC9-93A37212C4CF}" destId="{76C67790-1241-4E53-9EE5-87D6D75E9A10}" srcOrd="0" destOrd="0" presId="urn:microsoft.com/office/officeart/2005/8/layout/pList2"/>
    <dgm:cxn modelId="{6EC15D95-3453-4F21-8A80-7D946ECFCDE8}" type="presOf" srcId="{4E45E3A8-C0E1-4491-B576-B81F499B8A8C}" destId="{B3C0B170-B23F-4293-A806-A5897D769891}" srcOrd="0" destOrd="0" presId="urn:microsoft.com/office/officeart/2005/8/layout/pList2"/>
    <dgm:cxn modelId="{312DCAA4-000F-4DB3-B7EB-4D7AC78D9CB6}" srcId="{1D91A2B3-56BD-4872-B95B-2D65DDB6C906}" destId="{4E45E3A8-C0E1-4491-B576-B81F499B8A8C}" srcOrd="2" destOrd="0" parTransId="{385CF649-391E-4BA2-AEF9-11B082CB0209}" sibTransId="{8CE7D390-36A7-4306-B2AC-9DD4AC40E92A}"/>
    <dgm:cxn modelId="{78FF65B5-5CAF-40D6-AE1F-DDAF541AE230}" type="presOf" srcId="{1D91A2B3-56BD-4872-B95B-2D65DDB6C906}" destId="{28AFF6BB-391E-4CAC-B33F-52A8EDC35D60}" srcOrd="0" destOrd="0" presId="urn:microsoft.com/office/officeart/2005/8/layout/pList2"/>
    <dgm:cxn modelId="{C7EE61BB-55DF-4900-8865-50AE32F04C86}" type="presOf" srcId="{EC603F65-419A-42B1-BB5E-2F62699594A9}" destId="{4B2AB37F-6C04-4D9D-9DB9-78A9740B4C3F}" srcOrd="0" destOrd="0" presId="urn:microsoft.com/office/officeart/2005/8/layout/pList2"/>
    <dgm:cxn modelId="{A676F3D7-B4B6-47EA-8A32-C50CFDCE572F}" type="presOf" srcId="{F32EADB5-49C6-4658-A48A-A0D6BDC02EE1}" destId="{B3DB707E-2D1F-4CEF-9A52-A718A3E96F4F}" srcOrd="0" destOrd="0" presId="urn:microsoft.com/office/officeart/2005/8/layout/pList2"/>
    <dgm:cxn modelId="{737603F1-0EBA-4678-9781-790E2A8691CE}" srcId="{1D91A2B3-56BD-4872-B95B-2D65DDB6C906}" destId="{F32EADB5-49C6-4658-A48A-A0D6BDC02EE1}" srcOrd="1" destOrd="0" parTransId="{472415EA-F86E-4EEE-A742-0CDAE3EAF560}" sibTransId="{EC603F65-419A-42B1-BB5E-2F62699594A9}"/>
    <dgm:cxn modelId="{F5D68EFF-BAE1-4CEF-8905-7CA00E2EB505}" type="presOf" srcId="{D6A7A89F-E499-4612-BFDE-FBD1CC1DACF5}" destId="{F0091F50-EA63-45AF-ACE6-AC8EF14DC04D}" srcOrd="0" destOrd="0" presId="urn:microsoft.com/office/officeart/2005/8/layout/pList2"/>
    <dgm:cxn modelId="{5A93D271-99CE-4532-9107-8E7C36A96E24}" type="presParOf" srcId="{28AFF6BB-391E-4CAC-B33F-52A8EDC35D60}" destId="{FFE4D4D6-67FD-4D6E-957B-EB6972204E8A}" srcOrd="0" destOrd="0" presId="urn:microsoft.com/office/officeart/2005/8/layout/pList2"/>
    <dgm:cxn modelId="{50A4BE9F-FF6E-4D8E-86F1-F9889D773BC9}" type="presParOf" srcId="{28AFF6BB-391E-4CAC-B33F-52A8EDC35D60}" destId="{1B8C8EF9-255E-4B49-B0B5-BABEDD7D430B}" srcOrd="1" destOrd="0" presId="urn:microsoft.com/office/officeart/2005/8/layout/pList2"/>
    <dgm:cxn modelId="{1BF140C3-193A-44BA-9236-0BE20B32B4C9}" type="presParOf" srcId="{1B8C8EF9-255E-4B49-B0B5-BABEDD7D430B}" destId="{DC698771-A910-4F9E-9264-37D8B3622962}" srcOrd="0" destOrd="0" presId="urn:microsoft.com/office/officeart/2005/8/layout/pList2"/>
    <dgm:cxn modelId="{795E02EC-963B-4593-AA9A-FA2844DCFBD1}" type="presParOf" srcId="{DC698771-A910-4F9E-9264-37D8B3622962}" destId="{F0091F50-EA63-45AF-ACE6-AC8EF14DC04D}" srcOrd="0" destOrd="0" presId="urn:microsoft.com/office/officeart/2005/8/layout/pList2"/>
    <dgm:cxn modelId="{D7FDC24A-7DA7-4985-9112-350B55665D72}" type="presParOf" srcId="{DC698771-A910-4F9E-9264-37D8B3622962}" destId="{11C2CFA7-4BE7-4980-95D5-1E8A8C935E28}" srcOrd="1" destOrd="0" presId="urn:microsoft.com/office/officeart/2005/8/layout/pList2"/>
    <dgm:cxn modelId="{EAA8CF9D-35A2-4245-B7E3-E5AD3E77F22D}" type="presParOf" srcId="{DC698771-A910-4F9E-9264-37D8B3622962}" destId="{D04A4AED-01C4-4EC9-BD55-3276D0C39D43}" srcOrd="2" destOrd="0" presId="urn:microsoft.com/office/officeart/2005/8/layout/pList2"/>
    <dgm:cxn modelId="{100FE0DD-263C-42C0-973B-E30A8A878ED8}" type="presParOf" srcId="{1B8C8EF9-255E-4B49-B0B5-BABEDD7D430B}" destId="{76C67790-1241-4E53-9EE5-87D6D75E9A10}" srcOrd="1" destOrd="0" presId="urn:microsoft.com/office/officeart/2005/8/layout/pList2"/>
    <dgm:cxn modelId="{313B423A-B1EB-436F-97C0-51292EE79FA8}" type="presParOf" srcId="{1B8C8EF9-255E-4B49-B0B5-BABEDD7D430B}" destId="{DC44E0DB-51A9-4A5E-A272-64B9C7481DBD}" srcOrd="2" destOrd="0" presId="urn:microsoft.com/office/officeart/2005/8/layout/pList2"/>
    <dgm:cxn modelId="{9B84CE24-4594-4F51-B934-3BD1E7D9BFF7}" type="presParOf" srcId="{DC44E0DB-51A9-4A5E-A272-64B9C7481DBD}" destId="{B3DB707E-2D1F-4CEF-9A52-A718A3E96F4F}" srcOrd="0" destOrd="0" presId="urn:microsoft.com/office/officeart/2005/8/layout/pList2"/>
    <dgm:cxn modelId="{F28AA9B3-BE07-4CD7-8B5D-DA198E777B31}" type="presParOf" srcId="{DC44E0DB-51A9-4A5E-A272-64B9C7481DBD}" destId="{0F5919CF-E94F-4332-A5D1-402A8D17E863}" srcOrd="1" destOrd="0" presId="urn:microsoft.com/office/officeart/2005/8/layout/pList2"/>
    <dgm:cxn modelId="{212CDE65-EB73-4B96-A1C2-FB320143DEAF}" type="presParOf" srcId="{DC44E0DB-51A9-4A5E-A272-64B9C7481DBD}" destId="{90BAB3B4-759F-4421-9546-D674DB6D5822}" srcOrd="2" destOrd="0" presId="urn:microsoft.com/office/officeart/2005/8/layout/pList2"/>
    <dgm:cxn modelId="{F7C26BE0-8963-498A-85FE-47C5E0753189}" type="presParOf" srcId="{1B8C8EF9-255E-4B49-B0B5-BABEDD7D430B}" destId="{4B2AB37F-6C04-4D9D-9DB9-78A9740B4C3F}" srcOrd="3" destOrd="0" presId="urn:microsoft.com/office/officeart/2005/8/layout/pList2"/>
    <dgm:cxn modelId="{ACBAF1EC-BA66-4C15-BF9F-C7A5BC620969}" type="presParOf" srcId="{1B8C8EF9-255E-4B49-B0B5-BABEDD7D430B}" destId="{B17E3ADE-442F-4C74-BE18-5345EFCFFFDD}" srcOrd="4" destOrd="0" presId="urn:microsoft.com/office/officeart/2005/8/layout/pList2"/>
    <dgm:cxn modelId="{D757B9CA-FA58-42E7-89E2-712B6504D19E}" type="presParOf" srcId="{B17E3ADE-442F-4C74-BE18-5345EFCFFFDD}" destId="{B3C0B170-B23F-4293-A806-A5897D769891}" srcOrd="0" destOrd="0" presId="urn:microsoft.com/office/officeart/2005/8/layout/pList2"/>
    <dgm:cxn modelId="{8FFA7A6D-AD6D-4716-93C4-0E978ACBCE35}" type="presParOf" srcId="{B17E3ADE-442F-4C74-BE18-5345EFCFFFDD}" destId="{ED3E3B7B-8B3C-4DD9-B165-F52EDD6E8950}" srcOrd="1" destOrd="0" presId="urn:microsoft.com/office/officeart/2005/8/layout/pList2"/>
    <dgm:cxn modelId="{2BF3355B-B1CD-4C62-A75A-75D678FC0B73}" type="presParOf" srcId="{B17E3ADE-442F-4C74-BE18-5345EFCFFFDD}" destId="{78836633-9A59-4141-B7B2-951618EC6AD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3AD6E3-B726-42DA-AAA6-BFD1D44E0F8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8B87135-1869-4297-BFC1-0918A3DB67A8}">
      <dgm:prSet phldrT="[Текст]"/>
      <dgm:spPr>
        <a:solidFill>
          <a:srgbClr val="E9542C"/>
        </a:solidFill>
      </dgm:spPr>
      <dgm:t>
        <a:bodyPr/>
        <a:lstStyle/>
        <a:p>
          <a:r>
            <a:rPr lang="ru-RU" dirty="0"/>
            <a:t>Помощь в преодолении последствия наводнения в Иркутской области в 2019 году</a:t>
          </a:r>
        </a:p>
      </dgm:t>
    </dgm:pt>
    <dgm:pt modelId="{B55B0AA1-BEFD-4EE6-91FE-0DC69A343EB4}" type="parTrans" cxnId="{4CC38137-3A36-4A4C-AF82-E6502B0DD9AC}">
      <dgm:prSet/>
      <dgm:spPr/>
      <dgm:t>
        <a:bodyPr/>
        <a:lstStyle/>
        <a:p>
          <a:endParaRPr lang="ru-RU"/>
        </a:p>
      </dgm:t>
    </dgm:pt>
    <dgm:pt modelId="{55B7B1E3-FCB8-499D-B1DB-E1A74D423427}" type="sibTrans" cxnId="{4CC38137-3A36-4A4C-AF82-E6502B0DD9AC}">
      <dgm:prSet/>
      <dgm:spPr/>
      <dgm:t>
        <a:bodyPr/>
        <a:lstStyle/>
        <a:p>
          <a:endParaRPr lang="ru-RU"/>
        </a:p>
      </dgm:t>
    </dgm:pt>
    <dgm:pt modelId="{48025398-E40C-47DE-8B43-AA10D2A33AA0}">
      <dgm:prSet phldrT="[Текст]"/>
      <dgm:spPr>
        <a:solidFill>
          <a:srgbClr val="E9542C"/>
        </a:solidFill>
      </dgm:spPr>
      <dgm:t>
        <a:bodyPr/>
        <a:lstStyle/>
        <a:p>
          <a:r>
            <a:rPr lang="ru-RU" dirty="0"/>
            <a:t>Обеспечение врачей, борющихся с </a:t>
          </a:r>
          <a:r>
            <a:rPr lang="en-US" dirty="0"/>
            <a:t>COVID-19</a:t>
          </a:r>
          <a:r>
            <a:rPr lang="ru-RU" dirty="0"/>
            <a:t>, средствами индивидуальной защиты и питанием</a:t>
          </a:r>
        </a:p>
      </dgm:t>
    </dgm:pt>
    <dgm:pt modelId="{5D2E44DC-4EFE-4A79-A983-B0E27532507F}" type="parTrans" cxnId="{5EF8BF54-E4DF-4514-B650-392120E28262}">
      <dgm:prSet/>
      <dgm:spPr/>
      <dgm:t>
        <a:bodyPr/>
        <a:lstStyle/>
        <a:p>
          <a:endParaRPr lang="ru-RU"/>
        </a:p>
      </dgm:t>
    </dgm:pt>
    <dgm:pt modelId="{43110489-3D8A-4256-A489-CD1E1C8149C1}" type="sibTrans" cxnId="{5EF8BF54-E4DF-4514-B650-392120E28262}">
      <dgm:prSet/>
      <dgm:spPr/>
      <dgm:t>
        <a:bodyPr/>
        <a:lstStyle/>
        <a:p>
          <a:endParaRPr lang="ru-RU"/>
        </a:p>
      </dgm:t>
    </dgm:pt>
    <dgm:pt modelId="{EDBA23E3-ECEB-445C-83AD-D28DC61805C3}">
      <dgm:prSet phldrT="[Текст]"/>
      <dgm:spPr>
        <a:solidFill>
          <a:srgbClr val="E9542C"/>
        </a:solidFill>
      </dgm:spPr>
      <dgm:t>
        <a:bodyPr/>
        <a:lstStyle/>
        <a:p>
          <a:r>
            <a:rPr lang="ru-RU" dirty="0"/>
            <a:t>Восстановление домов и оказание вещевой помощи для людей, пострадавших от пожара по всей России</a:t>
          </a:r>
        </a:p>
      </dgm:t>
    </dgm:pt>
    <dgm:pt modelId="{450806C8-6074-4349-A724-1AC3C2CC5324}" type="parTrans" cxnId="{B9980020-09F7-4D8B-85A9-767E277F69FE}">
      <dgm:prSet/>
      <dgm:spPr/>
      <dgm:t>
        <a:bodyPr/>
        <a:lstStyle/>
        <a:p>
          <a:endParaRPr lang="ru-RU"/>
        </a:p>
      </dgm:t>
    </dgm:pt>
    <dgm:pt modelId="{C13B7A0B-A0A8-4C05-A89B-1C944C7DF4D7}" type="sibTrans" cxnId="{B9980020-09F7-4D8B-85A9-767E277F69FE}">
      <dgm:prSet/>
      <dgm:spPr/>
      <dgm:t>
        <a:bodyPr/>
        <a:lstStyle/>
        <a:p>
          <a:endParaRPr lang="ru-RU"/>
        </a:p>
      </dgm:t>
    </dgm:pt>
    <dgm:pt modelId="{D240E33A-6A5F-42EB-8A03-0F7CE03D724B}" type="pres">
      <dgm:prSet presAssocID="{AB3AD6E3-B726-42DA-AAA6-BFD1D44E0F83}" presName="Name0" presStyleCnt="0">
        <dgm:presLayoutVars>
          <dgm:dir/>
          <dgm:resizeHandles val="exact"/>
        </dgm:presLayoutVars>
      </dgm:prSet>
      <dgm:spPr/>
    </dgm:pt>
    <dgm:pt modelId="{7408F8B8-1066-4294-82A0-E804433172E3}" type="pres">
      <dgm:prSet presAssocID="{AB3AD6E3-B726-42DA-AAA6-BFD1D44E0F83}" presName="bkgdShp" presStyleLbl="alignAccFollowNode1" presStyleIdx="0" presStyleCnt="1" custLinFactNeighborY="-2242"/>
      <dgm:spPr>
        <a:solidFill>
          <a:srgbClr val="F08446"/>
        </a:solidFill>
      </dgm:spPr>
    </dgm:pt>
    <dgm:pt modelId="{AC322FE9-1311-44A6-940F-65A38A567876}" type="pres">
      <dgm:prSet presAssocID="{AB3AD6E3-B726-42DA-AAA6-BFD1D44E0F83}" presName="linComp" presStyleCnt="0"/>
      <dgm:spPr/>
    </dgm:pt>
    <dgm:pt modelId="{FE98DA81-42AD-43BD-8183-97FDDB351432}" type="pres">
      <dgm:prSet presAssocID="{18B87135-1869-4297-BFC1-0918A3DB67A8}" presName="compNode" presStyleCnt="0"/>
      <dgm:spPr/>
    </dgm:pt>
    <dgm:pt modelId="{3EB998FE-9F61-459A-9EE9-27E144B1F985}" type="pres">
      <dgm:prSet presAssocID="{18B87135-1869-4297-BFC1-0918A3DB67A8}" presName="node" presStyleLbl="node1" presStyleIdx="0" presStyleCnt="3">
        <dgm:presLayoutVars>
          <dgm:bulletEnabled val="1"/>
        </dgm:presLayoutVars>
      </dgm:prSet>
      <dgm:spPr/>
    </dgm:pt>
    <dgm:pt modelId="{1ACBFFC0-8DB0-40C6-9425-FB7D8B34B839}" type="pres">
      <dgm:prSet presAssocID="{18B87135-1869-4297-BFC1-0918A3DB67A8}" presName="invisiNode" presStyleLbl="node1" presStyleIdx="0" presStyleCnt="3"/>
      <dgm:spPr/>
    </dgm:pt>
    <dgm:pt modelId="{464C981B-6EB6-4927-94FC-BEA5C591910B}" type="pres">
      <dgm:prSet presAssocID="{18B87135-1869-4297-BFC1-0918A3DB67A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DD459A60-A503-4768-8123-D444A3D6E406}" type="pres">
      <dgm:prSet presAssocID="{55B7B1E3-FCB8-499D-B1DB-E1A74D423427}" presName="sibTrans" presStyleLbl="sibTrans2D1" presStyleIdx="0" presStyleCnt="0"/>
      <dgm:spPr/>
    </dgm:pt>
    <dgm:pt modelId="{DC2073EF-C5CF-40AD-B130-461D496B407D}" type="pres">
      <dgm:prSet presAssocID="{48025398-E40C-47DE-8B43-AA10D2A33AA0}" presName="compNode" presStyleCnt="0"/>
      <dgm:spPr/>
    </dgm:pt>
    <dgm:pt modelId="{8836796B-B624-45E1-82B0-DD307CC7675C}" type="pres">
      <dgm:prSet presAssocID="{48025398-E40C-47DE-8B43-AA10D2A33AA0}" presName="node" presStyleLbl="node1" presStyleIdx="1" presStyleCnt="3">
        <dgm:presLayoutVars>
          <dgm:bulletEnabled val="1"/>
        </dgm:presLayoutVars>
      </dgm:prSet>
      <dgm:spPr/>
    </dgm:pt>
    <dgm:pt modelId="{7A590636-5176-4804-B8D9-EA6A2E6A8AB1}" type="pres">
      <dgm:prSet presAssocID="{48025398-E40C-47DE-8B43-AA10D2A33AA0}" presName="invisiNode" presStyleLbl="node1" presStyleIdx="1" presStyleCnt="3"/>
      <dgm:spPr/>
    </dgm:pt>
    <dgm:pt modelId="{0C5FE1D2-C692-44FC-BDEF-D7FC494FE763}" type="pres">
      <dgm:prSet presAssocID="{48025398-E40C-47DE-8B43-AA10D2A33AA0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427D2E24-DB1C-48E3-B327-BFB517DE0E6A}" type="pres">
      <dgm:prSet presAssocID="{43110489-3D8A-4256-A489-CD1E1C8149C1}" presName="sibTrans" presStyleLbl="sibTrans2D1" presStyleIdx="0" presStyleCnt="0"/>
      <dgm:spPr/>
    </dgm:pt>
    <dgm:pt modelId="{FBAA074E-8C0B-415B-913C-4E040019A04E}" type="pres">
      <dgm:prSet presAssocID="{EDBA23E3-ECEB-445C-83AD-D28DC61805C3}" presName="compNode" presStyleCnt="0"/>
      <dgm:spPr/>
    </dgm:pt>
    <dgm:pt modelId="{941A395D-6BD4-4523-BBDE-631923EA9CA3}" type="pres">
      <dgm:prSet presAssocID="{EDBA23E3-ECEB-445C-83AD-D28DC61805C3}" presName="node" presStyleLbl="node1" presStyleIdx="2" presStyleCnt="3">
        <dgm:presLayoutVars>
          <dgm:bulletEnabled val="1"/>
        </dgm:presLayoutVars>
      </dgm:prSet>
      <dgm:spPr/>
    </dgm:pt>
    <dgm:pt modelId="{8F66BF31-9559-4D8E-9FD5-8B63A3D93872}" type="pres">
      <dgm:prSet presAssocID="{EDBA23E3-ECEB-445C-83AD-D28DC61805C3}" presName="invisiNode" presStyleLbl="node1" presStyleIdx="2" presStyleCnt="3"/>
      <dgm:spPr/>
    </dgm:pt>
    <dgm:pt modelId="{FA1D4658-92AF-470B-9B72-47DB64B09D38}" type="pres">
      <dgm:prSet presAssocID="{EDBA23E3-ECEB-445C-83AD-D28DC61805C3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B9980020-09F7-4D8B-85A9-767E277F69FE}" srcId="{AB3AD6E3-B726-42DA-AAA6-BFD1D44E0F83}" destId="{EDBA23E3-ECEB-445C-83AD-D28DC61805C3}" srcOrd="2" destOrd="0" parTransId="{450806C8-6074-4349-A724-1AC3C2CC5324}" sibTransId="{C13B7A0B-A0A8-4C05-A89B-1C944C7DF4D7}"/>
    <dgm:cxn modelId="{6F075823-CF05-4883-B3B7-8AF0764FAC41}" type="presOf" srcId="{AB3AD6E3-B726-42DA-AAA6-BFD1D44E0F83}" destId="{D240E33A-6A5F-42EB-8A03-0F7CE03D724B}" srcOrd="0" destOrd="0" presId="urn:microsoft.com/office/officeart/2005/8/layout/pList2"/>
    <dgm:cxn modelId="{4CC38137-3A36-4A4C-AF82-E6502B0DD9AC}" srcId="{AB3AD6E3-B726-42DA-AAA6-BFD1D44E0F83}" destId="{18B87135-1869-4297-BFC1-0918A3DB67A8}" srcOrd="0" destOrd="0" parTransId="{B55B0AA1-BEFD-4EE6-91FE-0DC69A343EB4}" sibTransId="{55B7B1E3-FCB8-499D-B1DB-E1A74D423427}"/>
    <dgm:cxn modelId="{CC77383A-5A65-4E00-A572-3BF9740AC862}" type="presOf" srcId="{EDBA23E3-ECEB-445C-83AD-D28DC61805C3}" destId="{941A395D-6BD4-4523-BBDE-631923EA9CA3}" srcOrd="0" destOrd="0" presId="urn:microsoft.com/office/officeart/2005/8/layout/pList2"/>
    <dgm:cxn modelId="{27028462-7515-4228-8826-5103DEAE787D}" type="presOf" srcId="{18B87135-1869-4297-BFC1-0918A3DB67A8}" destId="{3EB998FE-9F61-459A-9EE9-27E144B1F985}" srcOrd="0" destOrd="0" presId="urn:microsoft.com/office/officeart/2005/8/layout/pList2"/>
    <dgm:cxn modelId="{E9238F67-1C9D-4B90-92F0-0CB22F9ACB97}" type="presOf" srcId="{43110489-3D8A-4256-A489-CD1E1C8149C1}" destId="{427D2E24-DB1C-48E3-B327-BFB517DE0E6A}" srcOrd="0" destOrd="0" presId="urn:microsoft.com/office/officeart/2005/8/layout/pList2"/>
    <dgm:cxn modelId="{5EF8BF54-E4DF-4514-B650-392120E28262}" srcId="{AB3AD6E3-B726-42DA-AAA6-BFD1D44E0F83}" destId="{48025398-E40C-47DE-8B43-AA10D2A33AA0}" srcOrd="1" destOrd="0" parTransId="{5D2E44DC-4EFE-4A79-A983-B0E27532507F}" sibTransId="{43110489-3D8A-4256-A489-CD1E1C8149C1}"/>
    <dgm:cxn modelId="{7BA447CF-283F-4EC2-84EC-E503288FAC6F}" type="presOf" srcId="{48025398-E40C-47DE-8B43-AA10D2A33AA0}" destId="{8836796B-B624-45E1-82B0-DD307CC7675C}" srcOrd="0" destOrd="0" presId="urn:microsoft.com/office/officeart/2005/8/layout/pList2"/>
    <dgm:cxn modelId="{4A9DB8FE-72E9-424B-8C94-38EBABA0D05D}" type="presOf" srcId="{55B7B1E3-FCB8-499D-B1DB-E1A74D423427}" destId="{DD459A60-A503-4768-8123-D444A3D6E406}" srcOrd="0" destOrd="0" presId="urn:microsoft.com/office/officeart/2005/8/layout/pList2"/>
    <dgm:cxn modelId="{39B39033-AEAD-45AF-BB09-651A8616DF38}" type="presParOf" srcId="{D240E33A-6A5F-42EB-8A03-0F7CE03D724B}" destId="{7408F8B8-1066-4294-82A0-E804433172E3}" srcOrd="0" destOrd="0" presId="urn:microsoft.com/office/officeart/2005/8/layout/pList2"/>
    <dgm:cxn modelId="{926B3568-31F5-41A1-AAFE-439AC8A69838}" type="presParOf" srcId="{D240E33A-6A5F-42EB-8A03-0F7CE03D724B}" destId="{AC322FE9-1311-44A6-940F-65A38A567876}" srcOrd="1" destOrd="0" presId="urn:microsoft.com/office/officeart/2005/8/layout/pList2"/>
    <dgm:cxn modelId="{C3122F10-B568-4156-8923-D454C16C07F9}" type="presParOf" srcId="{AC322FE9-1311-44A6-940F-65A38A567876}" destId="{FE98DA81-42AD-43BD-8183-97FDDB351432}" srcOrd="0" destOrd="0" presId="urn:microsoft.com/office/officeart/2005/8/layout/pList2"/>
    <dgm:cxn modelId="{39C88AB9-AF81-47E7-943B-68C3C2C794D7}" type="presParOf" srcId="{FE98DA81-42AD-43BD-8183-97FDDB351432}" destId="{3EB998FE-9F61-459A-9EE9-27E144B1F985}" srcOrd="0" destOrd="0" presId="urn:microsoft.com/office/officeart/2005/8/layout/pList2"/>
    <dgm:cxn modelId="{C2F028D9-24F1-4AE2-8C06-A6D636C178A9}" type="presParOf" srcId="{FE98DA81-42AD-43BD-8183-97FDDB351432}" destId="{1ACBFFC0-8DB0-40C6-9425-FB7D8B34B839}" srcOrd="1" destOrd="0" presId="urn:microsoft.com/office/officeart/2005/8/layout/pList2"/>
    <dgm:cxn modelId="{E4388646-8D69-48F8-B8DE-1C77D88A05E5}" type="presParOf" srcId="{FE98DA81-42AD-43BD-8183-97FDDB351432}" destId="{464C981B-6EB6-4927-94FC-BEA5C591910B}" srcOrd="2" destOrd="0" presId="urn:microsoft.com/office/officeart/2005/8/layout/pList2"/>
    <dgm:cxn modelId="{3887F3FA-066A-4894-A43F-C669BABC27B5}" type="presParOf" srcId="{AC322FE9-1311-44A6-940F-65A38A567876}" destId="{DD459A60-A503-4768-8123-D444A3D6E406}" srcOrd="1" destOrd="0" presId="urn:microsoft.com/office/officeart/2005/8/layout/pList2"/>
    <dgm:cxn modelId="{6B333576-66DF-494A-B5AA-0ABA06E13CDF}" type="presParOf" srcId="{AC322FE9-1311-44A6-940F-65A38A567876}" destId="{DC2073EF-C5CF-40AD-B130-461D496B407D}" srcOrd="2" destOrd="0" presId="urn:microsoft.com/office/officeart/2005/8/layout/pList2"/>
    <dgm:cxn modelId="{A6A0D4A9-DE85-4F04-A317-98C8AFFC2951}" type="presParOf" srcId="{DC2073EF-C5CF-40AD-B130-461D496B407D}" destId="{8836796B-B624-45E1-82B0-DD307CC7675C}" srcOrd="0" destOrd="0" presId="urn:microsoft.com/office/officeart/2005/8/layout/pList2"/>
    <dgm:cxn modelId="{188E5AA8-4366-4F56-A669-D86A030C5038}" type="presParOf" srcId="{DC2073EF-C5CF-40AD-B130-461D496B407D}" destId="{7A590636-5176-4804-B8D9-EA6A2E6A8AB1}" srcOrd="1" destOrd="0" presId="urn:microsoft.com/office/officeart/2005/8/layout/pList2"/>
    <dgm:cxn modelId="{76B2F0FE-1D6C-49B1-9D83-A3D47CB4A964}" type="presParOf" srcId="{DC2073EF-C5CF-40AD-B130-461D496B407D}" destId="{0C5FE1D2-C692-44FC-BDEF-D7FC494FE763}" srcOrd="2" destOrd="0" presId="urn:microsoft.com/office/officeart/2005/8/layout/pList2"/>
    <dgm:cxn modelId="{B2FFA478-D8F3-42A2-BFA9-FCEE269A9EB1}" type="presParOf" srcId="{AC322FE9-1311-44A6-940F-65A38A567876}" destId="{427D2E24-DB1C-48E3-B327-BFB517DE0E6A}" srcOrd="3" destOrd="0" presId="urn:microsoft.com/office/officeart/2005/8/layout/pList2"/>
    <dgm:cxn modelId="{3A4959A9-0FEE-4020-847E-FAFC08901BFF}" type="presParOf" srcId="{AC322FE9-1311-44A6-940F-65A38A567876}" destId="{FBAA074E-8C0B-415B-913C-4E040019A04E}" srcOrd="4" destOrd="0" presId="urn:microsoft.com/office/officeart/2005/8/layout/pList2"/>
    <dgm:cxn modelId="{B31B6ACD-40D4-47F2-A535-D52DB4E91AC1}" type="presParOf" srcId="{FBAA074E-8C0B-415B-913C-4E040019A04E}" destId="{941A395D-6BD4-4523-BBDE-631923EA9CA3}" srcOrd="0" destOrd="0" presId="urn:microsoft.com/office/officeart/2005/8/layout/pList2"/>
    <dgm:cxn modelId="{29810741-F339-4D7E-A7C7-DA360F4D5656}" type="presParOf" srcId="{FBAA074E-8C0B-415B-913C-4E040019A04E}" destId="{8F66BF31-9559-4D8E-9FD5-8B63A3D93872}" srcOrd="1" destOrd="0" presId="urn:microsoft.com/office/officeart/2005/8/layout/pList2"/>
    <dgm:cxn modelId="{AFFD2F9D-EADE-4A7E-AC2F-9DBD29986C4E}" type="presParOf" srcId="{FBAA074E-8C0B-415B-913C-4E040019A04E}" destId="{FA1D4658-92AF-470B-9B72-47DB64B09D3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0257AC-EAC4-4EBF-846A-864E73EFF2E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2F433E8-8A8F-4B94-8EBE-D25D0486B486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Установка </a:t>
          </a:r>
          <a:r>
            <a:rPr lang="ru-RU" dirty="0" err="1"/>
            <a:t>ДоброЯщика</a:t>
          </a:r>
          <a:r>
            <a:rPr lang="ru-RU" dirty="0"/>
            <a:t> для сбора ненужной одежды</a:t>
          </a:r>
        </a:p>
      </dgm:t>
    </dgm:pt>
    <dgm:pt modelId="{91B1C3B1-0114-45D9-9E73-CB3FB211807F}" type="parTrans" cxnId="{1B9B8869-C4B5-4151-9668-1C0BAAE162CC}">
      <dgm:prSet/>
      <dgm:spPr/>
      <dgm:t>
        <a:bodyPr/>
        <a:lstStyle/>
        <a:p>
          <a:endParaRPr lang="ru-RU"/>
        </a:p>
      </dgm:t>
    </dgm:pt>
    <dgm:pt modelId="{B29B3739-210D-43D2-B483-E712A199B1F6}" type="sibTrans" cxnId="{1B9B8869-C4B5-4151-9668-1C0BAAE162CC}">
      <dgm:prSet/>
      <dgm:spPr/>
      <dgm:t>
        <a:bodyPr/>
        <a:lstStyle/>
        <a:p>
          <a:endParaRPr lang="ru-RU"/>
        </a:p>
      </dgm:t>
    </dgm:pt>
    <dgm:pt modelId="{65FCCDD3-4874-4C28-B18E-FA95F429532B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Заказ корпоративных подарков ручной работы для сотрудников </a:t>
          </a:r>
        </a:p>
      </dgm:t>
    </dgm:pt>
    <dgm:pt modelId="{94A971FE-5FF3-4BC1-938D-2BFDE75C1793}" type="parTrans" cxnId="{9F7FD61F-9D33-4E17-9D3C-4EED6410856D}">
      <dgm:prSet/>
      <dgm:spPr/>
      <dgm:t>
        <a:bodyPr/>
        <a:lstStyle/>
        <a:p>
          <a:endParaRPr lang="ru-RU"/>
        </a:p>
      </dgm:t>
    </dgm:pt>
    <dgm:pt modelId="{C8CFEFE9-3D79-44C1-A5F2-BF20D2344F07}" type="sibTrans" cxnId="{9F7FD61F-9D33-4E17-9D3C-4EED6410856D}">
      <dgm:prSet/>
      <dgm:spPr/>
      <dgm:t>
        <a:bodyPr/>
        <a:lstStyle/>
        <a:p>
          <a:endParaRPr lang="ru-RU"/>
        </a:p>
      </dgm:t>
    </dgm:pt>
    <dgm:pt modelId="{538D1370-67E5-4750-80BA-2F073AB8035D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Проведение совместного благотворительного/экологического мероприятия</a:t>
          </a:r>
        </a:p>
      </dgm:t>
    </dgm:pt>
    <dgm:pt modelId="{DBA8C8E9-E1E2-4EB1-B11A-D7C49DF8AF9B}" type="parTrans" cxnId="{6ED6242B-3633-46EE-A7EC-B68E7CAB2A64}">
      <dgm:prSet/>
      <dgm:spPr/>
      <dgm:t>
        <a:bodyPr/>
        <a:lstStyle/>
        <a:p>
          <a:endParaRPr lang="ru-RU"/>
        </a:p>
      </dgm:t>
    </dgm:pt>
    <dgm:pt modelId="{1E392891-0535-4BCA-8FF3-73E48B6B3FCB}" type="sibTrans" cxnId="{6ED6242B-3633-46EE-A7EC-B68E7CAB2A64}">
      <dgm:prSet/>
      <dgm:spPr/>
      <dgm:t>
        <a:bodyPr/>
        <a:lstStyle/>
        <a:p>
          <a:endParaRPr lang="ru-RU"/>
        </a:p>
      </dgm:t>
    </dgm:pt>
    <dgm:pt modelId="{40AC1CC2-868E-4BF0-A904-FA799809B50A}" type="pres">
      <dgm:prSet presAssocID="{0C0257AC-EAC4-4EBF-846A-864E73EFF2E1}" presName="linearFlow" presStyleCnt="0">
        <dgm:presLayoutVars>
          <dgm:dir/>
          <dgm:resizeHandles val="exact"/>
        </dgm:presLayoutVars>
      </dgm:prSet>
      <dgm:spPr/>
    </dgm:pt>
    <dgm:pt modelId="{4818912F-84A7-42DB-B27A-02F4FF15518A}" type="pres">
      <dgm:prSet presAssocID="{32F433E8-8A8F-4B94-8EBE-D25D0486B486}" presName="composite" presStyleCnt="0"/>
      <dgm:spPr/>
    </dgm:pt>
    <dgm:pt modelId="{78B59486-41DA-49C1-AEA8-BFAE71AA1946}" type="pres">
      <dgm:prSet presAssocID="{32F433E8-8A8F-4B94-8EBE-D25D0486B486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1F729C06-25A5-46A2-8F8E-2C0318494F7E}" type="pres">
      <dgm:prSet presAssocID="{32F433E8-8A8F-4B94-8EBE-D25D0486B486}" presName="txShp" presStyleLbl="node1" presStyleIdx="0" presStyleCnt="3">
        <dgm:presLayoutVars>
          <dgm:bulletEnabled val="1"/>
        </dgm:presLayoutVars>
      </dgm:prSet>
      <dgm:spPr/>
    </dgm:pt>
    <dgm:pt modelId="{B9E63983-46E3-43F4-8A46-6AE82AE8D99B}" type="pres">
      <dgm:prSet presAssocID="{B29B3739-210D-43D2-B483-E712A199B1F6}" presName="spacing" presStyleCnt="0"/>
      <dgm:spPr/>
    </dgm:pt>
    <dgm:pt modelId="{C9412880-ACDD-439E-A698-B15AACF61154}" type="pres">
      <dgm:prSet presAssocID="{65FCCDD3-4874-4C28-B18E-FA95F429532B}" presName="composite" presStyleCnt="0"/>
      <dgm:spPr/>
    </dgm:pt>
    <dgm:pt modelId="{A62BAB73-E8DC-4974-93B8-E1F02E88EAD2}" type="pres">
      <dgm:prSet presAssocID="{65FCCDD3-4874-4C28-B18E-FA95F429532B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91BCB43-691E-4C3F-AF87-FDBE224487BF}" type="pres">
      <dgm:prSet presAssocID="{65FCCDD3-4874-4C28-B18E-FA95F429532B}" presName="txShp" presStyleLbl="node1" presStyleIdx="1" presStyleCnt="3">
        <dgm:presLayoutVars>
          <dgm:bulletEnabled val="1"/>
        </dgm:presLayoutVars>
      </dgm:prSet>
      <dgm:spPr/>
    </dgm:pt>
    <dgm:pt modelId="{8DCB75DE-2D1F-473D-B8AB-8C53F2077616}" type="pres">
      <dgm:prSet presAssocID="{C8CFEFE9-3D79-44C1-A5F2-BF20D2344F07}" presName="spacing" presStyleCnt="0"/>
      <dgm:spPr/>
    </dgm:pt>
    <dgm:pt modelId="{B2C5B97A-6867-42C6-8F88-89C82465B661}" type="pres">
      <dgm:prSet presAssocID="{538D1370-67E5-4750-80BA-2F073AB8035D}" presName="composite" presStyleCnt="0"/>
      <dgm:spPr/>
    </dgm:pt>
    <dgm:pt modelId="{5998EBEC-C7E4-47F8-991C-C44FCA0EE83E}" type="pres">
      <dgm:prSet presAssocID="{538D1370-67E5-4750-80BA-2F073AB8035D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E7E4EAB-D160-4F27-864F-D93B42BEF080}" type="pres">
      <dgm:prSet presAssocID="{538D1370-67E5-4750-80BA-2F073AB8035D}" presName="txShp" presStyleLbl="node1" presStyleIdx="2" presStyleCnt="3">
        <dgm:presLayoutVars>
          <dgm:bulletEnabled val="1"/>
        </dgm:presLayoutVars>
      </dgm:prSet>
      <dgm:spPr/>
    </dgm:pt>
  </dgm:ptLst>
  <dgm:cxnLst>
    <dgm:cxn modelId="{9F7FD61F-9D33-4E17-9D3C-4EED6410856D}" srcId="{0C0257AC-EAC4-4EBF-846A-864E73EFF2E1}" destId="{65FCCDD3-4874-4C28-B18E-FA95F429532B}" srcOrd="1" destOrd="0" parTransId="{94A971FE-5FF3-4BC1-938D-2BFDE75C1793}" sibTransId="{C8CFEFE9-3D79-44C1-A5F2-BF20D2344F07}"/>
    <dgm:cxn modelId="{6ED6242B-3633-46EE-A7EC-B68E7CAB2A64}" srcId="{0C0257AC-EAC4-4EBF-846A-864E73EFF2E1}" destId="{538D1370-67E5-4750-80BA-2F073AB8035D}" srcOrd="2" destOrd="0" parTransId="{DBA8C8E9-E1E2-4EB1-B11A-D7C49DF8AF9B}" sibTransId="{1E392891-0535-4BCA-8FF3-73E48B6B3FCB}"/>
    <dgm:cxn modelId="{8C64C72C-53D8-45EA-8F5E-91588D074D03}" type="presOf" srcId="{538D1370-67E5-4750-80BA-2F073AB8035D}" destId="{CE7E4EAB-D160-4F27-864F-D93B42BEF080}" srcOrd="0" destOrd="0" presId="urn:microsoft.com/office/officeart/2005/8/layout/vList3"/>
    <dgm:cxn modelId="{1B9B8869-C4B5-4151-9668-1C0BAAE162CC}" srcId="{0C0257AC-EAC4-4EBF-846A-864E73EFF2E1}" destId="{32F433E8-8A8F-4B94-8EBE-D25D0486B486}" srcOrd="0" destOrd="0" parTransId="{91B1C3B1-0114-45D9-9E73-CB3FB211807F}" sibTransId="{B29B3739-210D-43D2-B483-E712A199B1F6}"/>
    <dgm:cxn modelId="{03479355-4A71-4FDD-9658-D94C73F73954}" type="presOf" srcId="{32F433E8-8A8F-4B94-8EBE-D25D0486B486}" destId="{1F729C06-25A5-46A2-8F8E-2C0318494F7E}" srcOrd="0" destOrd="0" presId="urn:microsoft.com/office/officeart/2005/8/layout/vList3"/>
    <dgm:cxn modelId="{07DCF27A-1F57-4861-90C2-5F51E7E58E98}" type="presOf" srcId="{65FCCDD3-4874-4C28-B18E-FA95F429532B}" destId="{091BCB43-691E-4C3F-AF87-FDBE224487BF}" srcOrd="0" destOrd="0" presId="urn:microsoft.com/office/officeart/2005/8/layout/vList3"/>
    <dgm:cxn modelId="{36EAF6EB-E9FC-4214-B719-B5934517E2DB}" type="presOf" srcId="{0C0257AC-EAC4-4EBF-846A-864E73EFF2E1}" destId="{40AC1CC2-868E-4BF0-A904-FA799809B50A}" srcOrd="0" destOrd="0" presId="urn:microsoft.com/office/officeart/2005/8/layout/vList3"/>
    <dgm:cxn modelId="{16A078C0-9CD1-4974-B18B-09C880EF7856}" type="presParOf" srcId="{40AC1CC2-868E-4BF0-A904-FA799809B50A}" destId="{4818912F-84A7-42DB-B27A-02F4FF15518A}" srcOrd="0" destOrd="0" presId="urn:microsoft.com/office/officeart/2005/8/layout/vList3"/>
    <dgm:cxn modelId="{DD2E4B9B-F663-44C7-A747-434022186E34}" type="presParOf" srcId="{4818912F-84A7-42DB-B27A-02F4FF15518A}" destId="{78B59486-41DA-49C1-AEA8-BFAE71AA1946}" srcOrd="0" destOrd="0" presId="urn:microsoft.com/office/officeart/2005/8/layout/vList3"/>
    <dgm:cxn modelId="{FF674CB4-AE73-43AE-A3D4-0B1F1136FFE8}" type="presParOf" srcId="{4818912F-84A7-42DB-B27A-02F4FF15518A}" destId="{1F729C06-25A5-46A2-8F8E-2C0318494F7E}" srcOrd="1" destOrd="0" presId="urn:microsoft.com/office/officeart/2005/8/layout/vList3"/>
    <dgm:cxn modelId="{022E42E4-C763-4137-ABB9-8BDBEB283FDA}" type="presParOf" srcId="{40AC1CC2-868E-4BF0-A904-FA799809B50A}" destId="{B9E63983-46E3-43F4-8A46-6AE82AE8D99B}" srcOrd="1" destOrd="0" presId="urn:microsoft.com/office/officeart/2005/8/layout/vList3"/>
    <dgm:cxn modelId="{0C983C32-D608-4EB4-804F-E2B08EA697E3}" type="presParOf" srcId="{40AC1CC2-868E-4BF0-A904-FA799809B50A}" destId="{C9412880-ACDD-439E-A698-B15AACF61154}" srcOrd="2" destOrd="0" presId="urn:microsoft.com/office/officeart/2005/8/layout/vList3"/>
    <dgm:cxn modelId="{7D3A3508-2703-4218-B983-0CF3498575EE}" type="presParOf" srcId="{C9412880-ACDD-439E-A698-B15AACF61154}" destId="{A62BAB73-E8DC-4974-93B8-E1F02E88EAD2}" srcOrd="0" destOrd="0" presId="urn:microsoft.com/office/officeart/2005/8/layout/vList3"/>
    <dgm:cxn modelId="{0987183F-7593-4A67-9D5D-AD90CC2751FD}" type="presParOf" srcId="{C9412880-ACDD-439E-A698-B15AACF61154}" destId="{091BCB43-691E-4C3F-AF87-FDBE224487BF}" srcOrd="1" destOrd="0" presId="urn:microsoft.com/office/officeart/2005/8/layout/vList3"/>
    <dgm:cxn modelId="{ADC2E413-7980-488E-8663-475A16C4A28B}" type="presParOf" srcId="{40AC1CC2-868E-4BF0-A904-FA799809B50A}" destId="{8DCB75DE-2D1F-473D-B8AB-8C53F2077616}" srcOrd="3" destOrd="0" presId="urn:microsoft.com/office/officeart/2005/8/layout/vList3"/>
    <dgm:cxn modelId="{17A050B6-7D64-4652-8BDC-BFD33A5DB828}" type="presParOf" srcId="{40AC1CC2-868E-4BF0-A904-FA799809B50A}" destId="{B2C5B97A-6867-42C6-8F88-89C82465B661}" srcOrd="4" destOrd="0" presId="urn:microsoft.com/office/officeart/2005/8/layout/vList3"/>
    <dgm:cxn modelId="{F40E7067-0E54-4A08-AB92-ACC7AE3262DF}" type="presParOf" srcId="{B2C5B97A-6867-42C6-8F88-89C82465B661}" destId="{5998EBEC-C7E4-47F8-991C-C44FCA0EE83E}" srcOrd="0" destOrd="0" presId="urn:microsoft.com/office/officeart/2005/8/layout/vList3"/>
    <dgm:cxn modelId="{4614E1ED-7A0F-4A47-A963-95D575AB65B5}" type="presParOf" srcId="{B2C5B97A-6867-42C6-8F88-89C82465B661}" destId="{CE7E4EAB-D160-4F27-864F-D93B42BEF0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6F0963-4AC1-4607-9198-763A71A060A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99C3BF5-8A0A-40D4-B02C-AB99856BE5CF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Информационное сотрудничество и </a:t>
          </a:r>
          <a:r>
            <a:rPr lang="ru-RU" dirty="0" err="1"/>
            <a:t>кросспромоушен</a:t>
          </a:r>
          <a:endParaRPr lang="ru-RU" dirty="0"/>
        </a:p>
      </dgm:t>
    </dgm:pt>
    <dgm:pt modelId="{87153DBA-A530-4DE4-822E-6929CD02275E}" type="parTrans" cxnId="{8814C8B9-43F9-472B-B0B7-0538ABB84952}">
      <dgm:prSet/>
      <dgm:spPr/>
      <dgm:t>
        <a:bodyPr/>
        <a:lstStyle/>
        <a:p>
          <a:endParaRPr lang="ru-RU"/>
        </a:p>
      </dgm:t>
    </dgm:pt>
    <dgm:pt modelId="{57CA3EFA-CBC9-4599-BDE6-8124597CFCC4}" type="sibTrans" cxnId="{8814C8B9-43F9-472B-B0B7-0538ABB84952}">
      <dgm:prSet/>
      <dgm:spPr/>
      <dgm:t>
        <a:bodyPr/>
        <a:lstStyle/>
        <a:p>
          <a:endParaRPr lang="ru-RU"/>
        </a:p>
      </dgm:t>
    </dgm:pt>
    <dgm:pt modelId="{4F23447A-DE7D-4ABF-A37D-3A90D1C059BC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Передача товарных остатков или продуктов с рекламацией</a:t>
          </a:r>
        </a:p>
      </dgm:t>
    </dgm:pt>
    <dgm:pt modelId="{0D89B246-E69A-43F0-9F6E-B859E2BC2543}" type="parTrans" cxnId="{29E9EECC-296E-42FC-B5C6-0FA92944D9AA}">
      <dgm:prSet/>
      <dgm:spPr/>
      <dgm:t>
        <a:bodyPr/>
        <a:lstStyle/>
        <a:p>
          <a:endParaRPr lang="ru-RU"/>
        </a:p>
      </dgm:t>
    </dgm:pt>
    <dgm:pt modelId="{B77E00BA-7828-495B-8167-271E622A6E0B}" type="sibTrans" cxnId="{29E9EECC-296E-42FC-B5C6-0FA92944D9AA}">
      <dgm:prSet/>
      <dgm:spPr/>
      <dgm:t>
        <a:bodyPr/>
        <a:lstStyle/>
        <a:p>
          <a:endParaRPr lang="ru-RU"/>
        </a:p>
      </dgm:t>
    </dgm:pt>
    <dgm:pt modelId="{3670349D-6B66-4C9C-B2FA-902BEEB581A8}">
      <dgm:prSet phldrT="[Текст]"/>
      <dgm:spPr>
        <a:solidFill>
          <a:srgbClr val="8261A7"/>
        </a:solidFill>
      </dgm:spPr>
      <dgm:t>
        <a:bodyPr/>
        <a:lstStyle/>
        <a:p>
          <a:r>
            <a:rPr lang="ru-RU" dirty="0"/>
            <a:t>Поддержка ежегодных акций помощи «Собери ребенка в школу» и «Новый год в каждый дом»</a:t>
          </a:r>
        </a:p>
      </dgm:t>
    </dgm:pt>
    <dgm:pt modelId="{849118AC-B66F-4A79-8284-39FCFF4551C7}" type="parTrans" cxnId="{F7BCB1BE-ADE9-4A84-811A-3BD0F3643B88}">
      <dgm:prSet/>
      <dgm:spPr/>
      <dgm:t>
        <a:bodyPr/>
        <a:lstStyle/>
        <a:p>
          <a:endParaRPr lang="ru-RU"/>
        </a:p>
      </dgm:t>
    </dgm:pt>
    <dgm:pt modelId="{116434D4-3297-4D0D-B7AC-7DCDF902EBDC}" type="sibTrans" cxnId="{F7BCB1BE-ADE9-4A84-811A-3BD0F3643B88}">
      <dgm:prSet/>
      <dgm:spPr/>
      <dgm:t>
        <a:bodyPr/>
        <a:lstStyle/>
        <a:p>
          <a:endParaRPr lang="ru-RU"/>
        </a:p>
      </dgm:t>
    </dgm:pt>
    <dgm:pt modelId="{B35D8DDC-21C6-41FF-B79E-5E48787E555D}" type="pres">
      <dgm:prSet presAssocID="{986F0963-4AC1-4607-9198-763A71A060A2}" presName="linearFlow" presStyleCnt="0">
        <dgm:presLayoutVars>
          <dgm:dir/>
          <dgm:resizeHandles val="exact"/>
        </dgm:presLayoutVars>
      </dgm:prSet>
      <dgm:spPr/>
    </dgm:pt>
    <dgm:pt modelId="{6CE31118-8A40-43B7-8434-440B5265028B}" type="pres">
      <dgm:prSet presAssocID="{A99C3BF5-8A0A-40D4-B02C-AB99856BE5CF}" presName="composite" presStyleCnt="0"/>
      <dgm:spPr/>
    </dgm:pt>
    <dgm:pt modelId="{A47F658E-4815-43EC-BFDE-815DF0377907}" type="pres">
      <dgm:prSet presAssocID="{A99C3BF5-8A0A-40D4-B02C-AB99856BE5CF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50B6524-78A8-48D1-B397-F199F38568BE}" type="pres">
      <dgm:prSet presAssocID="{A99C3BF5-8A0A-40D4-B02C-AB99856BE5CF}" presName="txShp" presStyleLbl="node1" presStyleIdx="0" presStyleCnt="3">
        <dgm:presLayoutVars>
          <dgm:bulletEnabled val="1"/>
        </dgm:presLayoutVars>
      </dgm:prSet>
      <dgm:spPr/>
    </dgm:pt>
    <dgm:pt modelId="{58241A2D-9AC2-41FA-AE2B-6C1B068C8F9D}" type="pres">
      <dgm:prSet presAssocID="{57CA3EFA-CBC9-4599-BDE6-8124597CFCC4}" presName="spacing" presStyleCnt="0"/>
      <dgm:spPr/>
    </dgm:pt>
    <dgm:pt modelId="{26AC434C-0F12-45C1-A451-4EFBEC49EF7B}" type="pres">
      <dgm:prSet presAssocID="{4F23447A-DE7D-4ABF-A37D-3A90D1C059BC}" presName="composite" presStyleCnt="0"/>
      <dgm:spPr/>
    </dgm:pt>
    <dgm:pt modelId="{47093CCC-3D47-4190-8F8D-C9F7A476655E}" type="pres">
      <dgm:prSet presAssocID="{4F23447A-DE7D-4ABF-A37D-3A90D1C059BC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F7CF73C7-4B24-4F40-B88F-EBE3BC82C4CC}" type="pres">
      <dgm:prSet presAssocID="{4F23447A-DE7D-4ABF-A37D-3A90D1C059BC}" presName="txShp" presStyleLbl="node1" presStyleIdx="1" presStyleCnt="3" custLinFactNeighborY="2672">
        <dgm:presLayoutVars>
          <dgm:bulletEnabled val="1"/>
        </dgm:presLayoutVars>
      </dgm:prSet>
      <dgm:spPr/>
    </dgm:pt>
    <dgm:pt modelId="{2EC5B6F5-6453-4579-92C4-A8041122605F}" type="pres">
      <dgm:prSet presAssocID="{B77E00BA-7828-495B-8167-271E622A6E0B}" presName="spacing" presStyleCnt="0"/>
      <dgm:spPr/>
    </dgm:pt>
    <dgm:pt modelId="{3640F44F-C804-4379-B342-E4714A5E2C1F}" type="pres">
      <dgm:prSet presAssocID="{3670349D-6B66-4C9C-B2FA-902BEEB581A8}" presName="composite" presStyleCnt="0"/>
      <dgm:spPr/>
    </dgm:pt>
    <dgm:pt modelId="{186081A0-F5E4-4695-875E-89F549AEDC34}" type="pres">
      <dgm:prSet presAssocID="{3670349D-6B66-4C9C-B2FA-902BEEB581A8}" presName="imgShp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59E034F7-0B65-45C7-857F-F2B35006D64A}" type="pres">
      <dgm:prSet presAssocID="{3670349D-6B66-4C9C-B2FA-902BEEB581A8}" presName="txShp" presStyleLbl="node1" presStyleIdx="2" presStyleCnt="3">
        <dgm:presLayoutVars>
          <dgm:bulletEnabled val="1"/>
        </dgm:presLayoutVars>
      </dgm:prSet>
      <dgm:spPr/>
    </dgm:pt>
  </dgm:ptLst>
  <dgm:cxnLst>
    <dgm:cxn modelId="{E8970F04-B856-4948-BF7F-7A4D5DD15672}" type="presOf" srcId="{3670349D-6B66-4C9C-B2FA-902BEEB581A8}" destId="{59E034F7-0B65-45C7-857F-F2B35006D64A}" srcOrd="0" destOrd="0" presId="urn:microsoft.com/office/officeart/2005/8/layout/vList3"/>
    <dgm:cxn modelId="{80D84A25-E7D5-4819-AC1F-379FA41814D8}" type="presOf" srcId="{4F23447A-DE7D-4ABF-A37D-3A90D1C059BC}" destId="{F7CF73C7-4B24-4F40-B88F-EBE3BC82C4CC}" srcOrd="0" destOrd="0" presId="urn:microsoft.com/office/officeart/2005/8/layout/vList3"/>
    <dgm:cxn modelId="{0623A761-B0DE-4264-967B-DEFA4FA5DFE2}" type="presOf" srcId="{986F0963-4AC1-4607-9198-763A71A060A2}" destId="{B35D8DDC-21C6-41FF-B79E-5E48787E555D}" srcOrd="0" destOrd="0" presId="urn:microsoft.com/office/officeart/2005/8/layout/vList3"/>
    <dgm:cxn modelId="{8814C8B9-43F9-472B-B0B7-0538ABB84952}" srcId="{986F0963-4AC1-4607-9198-763A71A060A2}" destId="{A99C3BF5-8A0A-40D4-B02C-AB99856BE5CF}" srcOrd="0" destOrd="0" parTransId="{87153DBA-A530-4DE4-822E-6929CD02275E}" sibTransId="{57CA3EFA-CBC9-4599-BDE6-8124597CFCC4}"/>
    <dgm:cxn modelId="{F7BCB1BE-ADE9-4A84-811A-3BD0F3643B88}" srcId="{986F0963-4AC1-4607-9198-763A71A060A2}" destId="{3670349D-6B66-4C9C-B2FA-902BEEB581A8}" srcOrd="2" destOrd="0" parTransId="{849118AC-B66F-4A79-8284-39FCFF4551C7}" sibTransId="{116434D4-3297-4D0D-B7AC-7DCDF902EBDC}"/>
    <dgm:cxn modelId="{29E9EECC-296E-42FC-B5C6-0FA92944D9AA}" srcId="{986F0963-4AC1-4607-9198-763A71A060A2}" destId="{4F23447A-DE7D-4ABF-A37D-3A90D1C059BC}" srcOrd="1" destOrd="0" parTransId="{0D89B246-E69A-43F0-9F6E-B859E2BC2543}" sibTransId="{B77E00BA-7828-495B-8167-271E622A6E0B}"/>
    <dgm:cxn modelId="{C2E616DC-B128-4F6E-A90D-42455926BF41}" type="presOf" srcId="{A99C3BF5-8A0A-40D4-B02C-AB99856BE5CF}" destId="{350B6524-78A8-48D1-B397-F199F38568BE}" srcOrd="0" destOrd="0" presId="urn:microsoft.com/office/officeart/2005/8/layout/vList3"/>
    <dgm:cxn modelId="{EC433701-061F-4C6D-B1D4-E701C2AE57B1}" type="presParOf" srcId="{B35D8DDC-21C6-41FF-B79E-5E48787E555D}" destId="{6CE31118-8A40-43B7-8434-440B5265028B}" srcOrd="0" destOrd="0" presId="urn:microsoft.com/office/officeart/2005/8/layout/vList3"/>
    <dgm:cxn modelId="{4111DBB8-13AE-473E-BE64-DD7B4FDBB664}" type="presParOf" srcId="{6CE31118-8A40-43B7-8434-440B5265028B}" destId="{A47F658E-4815-43EC-BFDE-815DF0377907}" srcOrd="0" destOrd="0" presId="urn:microsoft.com/office/officeart/2005/8/layout/vList3"/>
    <dgm:cxn modelId="{D3EA61F3-1C17-4A72-9CCA-4197F621C0F0}" type="presParOf" srcId="{6CE31118-8A40-43B7-8434-440B5265028B}" destId="{350B6524-78A8-48D1-B397-F199F38568BE}" srcOrd="1" destOrd="0" presId="urn:microsoft.com/office/officeart/2005/8/layout/vList3"/>
    <dgm:cxn modelId="{C3721D8C-F557-4A41-9229-486812A0CC1F}" type="presParOf" srcId="{B35D8DDC-21C6-41FF-B79E-5E48787E555D}" destId="{58241A2D-9AC2-41FA-AE2B-6C1B068C8F9D}" srcOrd="1" destOrd="0" presId="urn:microsoft.com/office/officeart/2005/8/layout/vList3"/>
    <dgm:cxn modelId="{341ABF64-7F45-4B53-BD53-40ADB469ECB2}" type="presParOf" srcId="{B35D8DDC-21C6-41FF-B79E-5E48787E555D}" destId="{26AC434C-0F12-45C1-A451-4EFBEC49EF7B}" srcOrd="2" destOrd="0" presId="urn:microsoft.com/office/officeart/2005/8/layout/vList3"/>
    <dgm:cxn modelId="{C25AE94F-4917-451D-BF42-181AFC05B4BF}" type="presParOf" srcId="{26AC434C-0F12-45C1-A451-4EFBEC49EF7B}" destId="{47093CCC-3D47-4190-8F8D-C9F7A476655E}" srcOrd="0" destOrd="0" presId="urn:microsoft.com/office/officeart/2005/8/layout/vList3"/>
    <dgm:cxn modelId="{40211678-680E-48FC-988C-C7626C985D2C}" type="presParOf" srcId="{26AC434C-0F12-45C1-A451-4EFBEC49EF7B}" destId="{F7CF73C7-4B24-4F40-B88F-EBE3BC82C4CC}" srcOrd="1" destOrd="0" presId="urn:microsoft.com/office/officeart/2005/8/layout/vList3"/>
    <dgm:cxn modelId="{E1001AAF-A5CA-4E83-97E9-70D7619B80F0}" type="presParOf" srcId="{B35D8DDC-21C6-41FF-B79E-5E48787E555D}" destId="{2EC5B6F5-6453-4579-92C4-A8041122605F}" srcOrd="3" destOrd="0" presId="urn:microsoft.com/office/officeart/2005/8/layout/vList3"/>
    <dgm:cxn modelId="{94448C0A-3886-4335-92CA-619E8A6B2977}" type="presParOf" srcId="{B35D8DDC-21C6-41FF-B79E-5E48787E555D}" destId="{3640F44F-C804-4379-B342-E4714A5E2C1F}" srcOrd="4" destOrd="0" presId="urn:microsoft.com/office/officeart/2005/8/layout/vList3"/>
    <dgm:cxn modelId="{1C93E226-F616-4173-92BD-C1C035AAD568}" type="presParOf" srcId="{3640F44F-C804-4379-B342-E4714A5E2C1F}" destId="{186081A0-F5E4-4695-875E-89F549AEDC34}" srcOrd="0" destOrd="0" presId="urn:microsoft.com/office/officeart/2005/8/layout/vList3"/>
    <dgm:cxn modelId="{9A077B70-FEF3-4D9A-9EEC-B77D489FEDC3}" type="presParOf" srcId="{3640F44F-C804-4379-B342-E4714A5E2C1F}" destId="{59E034F7-0B65-45C7-857F-F2B35006D64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A050E-69F8-4D49-9BC1-E2B7A5A2778E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rgbClr val="8362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Благотворительный магазин Лавка радостей</a:t>
          </a:r>
        </a:p>
      </dsp:txBody>
      <dsp:txXfrm rot="10800000">
        <a:off x="2365971" y="883"/>
        <a:ext cx="6690570" cy="1209216"/>
      </dsp:txXfrm>
    </dsp:sp>
    <dsp:sp modelId="{93DA13B5-B2CB-403A-A705-2F9F1D786060}">
      <dsp:nvSpPr>
        <dsp:cNvPr id="0" name=""/>
        <dsp:cNvSpPr/>
      </dsp:nvSpPr>
      <dsp:spPr>
        <a:xfrm>
          <a:off x="1463291" y="5115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8C114-90CB-4540-8264-3D094E7EED64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rgbClr val="F8A5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 err="1"/>
            <a:t>Уютка</a:t>
          </a:r>
          <a:r>
            <a:rPr lang="ru-RU" sz="2600" kern="1200" dirty="0"/>
            <a:t>. Благотворительное рукоделие</a:t>
          </a:r>
        </a:p>
      </dsp:txBody>
      <dsp:txXfrm rot="10800000">
        <a:off x="2365971" y="1571060"/>
        <a:ext cx="6690570" cy="1209216"/>
      </dsp:txXfrm>
    </dsp:sp>
    <dsp:sp modelId="{C080D241-B4E7-402B-9496-A5C6D90F91FE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94608-55A6-4FB6-B30F-C20BFE3D6FAD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rgbClr val="E954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Феникс – помощь людям, пострадавшим от пожара и иных стихийных бедствий</a:t>
          </a:r>
        </a:p>
      </dsp:txBody>
      <dsp:txXfrm rot="10800000">
        <a:off x="2365971" y="3141237"/>
        <a:ext cx="6690570" cy="1209216"/>
      </dsp:txXfrm>
    </dsp:sp>
    <dsp:sp modelId="{FCFE5129-EA98-4435-9379-AF5BAC87A428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5F35C-4763-48F9-99C2-BE8209717F4A}">
      <dsp:nvSpPr>
        <dsp:cNvPr id="0" name=""/>
        <dsp:cNvSpPr/>
      </dsp:nvSpPr>
      <dsp:spPr>
        <a:xfrm>
          <a:off x="0" y="0"/>
          <a:ext cx="10185129" cy="2577164"/>
        </a:xfrm>
        <a:prstGeom prst="roundRect">
          <a:avLst>
            <a:gd name="adj" fmla="val 10000"/>
          </a:avLst>
        </a:prstGeom>
        <a:solidFill>
          <a:srgbClr val="B9A4CF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2FE78-93B8-4D74-A9C9-A88295A497B0}">
      <dsp:nvSpPr>
        <dsp:cNvPr id="0" name=""/>
        <dsp:cNvSpPr/>
      </dsp:nvSpPr>
      <dsp:spPr>
        <a:xfrm>
          <a:off x="305553" y="343621"/>
          <a:ext cx="2991881" cy="188992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2" t="-30900" r="312" b="-831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40E06-31B9-4A6A-B3FD-3A0CDCF9AF59}">
      <dsp:nvSpPr>
        <dsp:cNvPr id="0" name=""/>
        <dsp:cNvSpPr/>
      </dsp:nvSpPr>
      <dsp:spPr>
        <a:xfrm rot="10800000">
          <a:off x="305553" y="2577164"/>
          <a:ext cx="2991881" cy="3149867"/>
        </a:xfrm>
        <a:prstGeom prst="round2SameRect">
          <a:avLst>
            <a:gd name="adj1" fmla="val 10500"/>
            <a:gd name="adj2" fmla="val 0"/>
          </a:avLst>
        </a:prstGeom>
        <a:solidFill>
          <a:srgbClr val="8362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Часть вещей мы сразу передаем нуждающимся (многодетные, малоимущие, пострадавшие от пожара)</a:t>
          </a:r>
        </a:p>
      </dsp:txBody>
      <dsp:txXfrm rot="10800000">
        <a:off x="397564" y="2577164"/>
        <a:ext cx="2807859" cy="3057856"/>
      </dsp:txXfrm>
    </dsp:sp>
    <dsp:sp modelId="{0EB13FCA-8B9E-4B4C-89D4-FC4F752D219D}">
      <dsp:nvSpPr>
        <dsp:cNvPr id="0" name=""/>
        <dsp:cNvSpPr/>
      </dsp:nvSpPr>
      <dsp:spPr>
        <a:xfrm>
          <a:off x="3596624" y="343621"/>
          <a:ext cx="2991881" cy="18899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BA6375-F46E-4537-84C7-2891504A143B}">
      <dsp:nvSpPr>
        <dsp:cNvPr id="0" name=""/>
        <dsp:cNvSpPr/>
      </dsp:nvSpPr>
      <dsp:spPr>
        <a:xfrm rot="10800000">
          <a:off x="3596624" y="2577164"/>
          <a:ext cx="2991881" cy="3149867"/>
        </a:xfrm>
        <a:prstGeom prst="round2SameRect">
          <a:avLst>
            <a:gd name="adj1" fmla="val 10500"/>
            <a:gd name="adj2" fmla="val 0"/>
          </a:avLst>
        </a:prstGeom>
        <a:solidFill>
          <a:srgbClr val="8362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Часть вещей становится ассортиментов наших благотворительных магазинов, где их можно приобрести за благотворительное пожертвование</a:t>
          </a:r>
        </a:p>
      </dsp:txBody>
      <dsp:txXfrm rot="10800000">
        <a:off x="3688635" y="2577164"/>
        <a:ext cx="2807859" cy="3057856"/>
      </dsp:txXfrm>
    </dsp:sp>
    <dsp:sp modelId="{1F4328AB-927B-4025-B224-D2C2FF548A3D}">
      <dsp:nvSpPr>
        <dsp:cNvPr id="0" name=""/>
        <dsp:cNvSpPr/>
      </dsp:nvSpPr>
      <dsp:spPr>
        <a:xfrm>
          <a:off x="6887694" y="343621"/>
          <a:ext cx="2991881" cy="188992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486" t="-15843" r="486" b="-9815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2118F-CF1D-498E-BB79-86827797D3C4}">
      <dsp:nvSpPr>
        <dsp:cNvPr id="0" name=""/>
        <dsp:cNvSpPr/>
      </dsp:nvSpPr>
      <dsp:spPr>
        <a:xfrm rot="10800000">
          <a:off x="6887694" y="2577164"/>
          <a:ext cx="2991881" cy="3149867"/>
        </a:xfrm>
        <a:prstGeom prst="round2SameRect">
          <a:avLst>
            <a:gd name="adj1" fmla="val 10500"/>
            <a:gd name="adj2" fmla="val 0"/>
          </a:avLst>
        </a:prstGeom>
        <a:solidFill>
          <a:srgbClr val="8362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Непригодные для носки вещи либо отправляются на переработку (в том числе на изготовление ветоши), либо в собачьи приюты на подстилки</a:t>
          </a:r>
        </a:p>
      </dsp:txBody>
      <dsp:txXfrm rot="10800000">
        <a:off x="6979705" y="2577164"/>
        <a:ext cx="2807859" cy="3057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4D4D6-67FD-4D6E-957B-EB6972204E8A}">
      <dsp:nvSpPr>
        <dsp:cNvPr id="0" name=""/>
        <dsp:cNvSpPr/>
      </dsp:nvSpPr>
      <dsp:spPr>
        <a:xfrm>
          <a:off x="0" y="0"/>
          <a:ext cx="10047973" cy="2529519"/>
        </a:xfrm>
        <a:prstGeom prst="roundRect">
          <a:avLst>
            <a:gd name="adj" fmla="val 10000"/>
          </a:avLst>
        </a:prstGeom>
        <a:solidFill>
          <a:srgbClr val="FFCF5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A4AED-01C4-4EC9-BD55-3276D0C39D43}">
      <dsp:nvSpPr>
        <dsp:cNvPr id="0" name=""/>
        <dsp:cNvSpPr/>
      </dsp:nvSpPr>
      <dsp:spPr>
        <a:xfrm>
          <a:off x="301439" y="337269"/>
          <a:ext cx="2951592" cy="1854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91F50-EA63-45AF-ACE6-AC8EF14DC04D}">
      <dsp:nvSpPr>
        <dsp:cNvPr id="0" name=""/>
        <dsp:cNvSpPr/>
      </dsp:nvSpPr>
      <dsp:spPr>
        <a:xfrm rot="10800000">
          <a:off x="301439" y="2529519"/>
          <a:ext cx="2951592" cy="3091634"/>
        </a:xfrm>
        <a:prstGeom prst="round2SameRect">
          <a:avLst>
            <a:gd name="adj1" fmla="val 10500"/>
            <a:gd name="adj2" fmla="val 0"/>
          </a:avLst>
        </a:prstGeom>
        <a:solidFill>
          <a:srgbClr val="F8A5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Мастер-классы по рукоделию</a:t>
          </a:r>
        </a:p>
      </dsp:txBody>
      <dsp:txXfrm rot="10800000">
        <a:off x="392211" y="2529519"/>
        <a:ext cx="2770048" cy="3000862"/>
      </dsp:txXfrm>
    </dsp:sp>
    <dsp:sp modelId="{90BAB3B4-759F-4421-9546-D674DB6D5822}">
      <dsp:nvSpPr>
        <dsp:cNvPr id="0" name=""/>
        <dsp:cNvSpPr/>
      </dsp:nvSpPr>
      <dsp:spPr>
        <a:xfrm>
          <a:off x="3548190" y="337269"/>
          <a:ext cx="2951592" cy="185498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49" b="-9995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B707E-2D1F-4CEF-9A52-A718A3E96F4F}">
      <dsp:nvSpPr>
        <dsp:cNvPr id="0" name=""/>
        <dsp:cNvSpPr/>
      </dsp:nvSpPr>
      <dsp:spPr>
        <a:xfrm rot="10800000">
          <a:off x="3548190" y="2529519"/>
          <a:ext cx="2951592" cy="3091634"/>
        </a:xfrm>
        <a:prstGeom prst="round2SameRect">
          <a:avLst>
            <a:gd name="adj1" fmla="val 10500"/>
            <a:gd name="adj2" fmla="val 0"/>
          </a:avLst>
        </a:prstGeom>
        <a:solidFill>
          <a:srgbClr val="F8A5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Изделия для нуждающихся</a:t>
          </a:r>
        </a:p>
      </dsp:txBody>
      <dsp:txXfrm rot="10800000">
        <a:off x="3638962" y="2529519"/>
        <a:ext cx="2770048" cy="3000862"/>
      </dsp:txXfrm>
    </dsp:sp>
    <dsp:sp modelId="{78836633-9A59-4141-B7B2-951618EC6AD6}">
      <dsp:nvSpPr>
        <dsp:cNvPr id="0" name=""/>
        <dsp:cNvSpPr/>
      </dsp:nvSpPr>
      <dsp:spPr>
        <a:xfrm>
          <a:off x="6794941" y="337269"/>
          <a:ext cx="2951592" cy="1854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0B170-B23F-4293-A806-A5897D769891}">
      <dsp:nvSpPr>
        <dsp:cNvPr id="0" name=""/>
        <dsp:cNvSpPr/>
      </dsp:nvSpPr>
      <dsp:spPr>
        <a:xfrm rot="10800000">
          <a:off x="6794941" y="2529519"/>
          <a:ext cx="2951592" cy="3091634"/>
        </a:xfrm>
        <a:prstGeom prst="round2SameRect">
          <a:avLst>
            <a:gd name="adj1" fmla="val 10500"/>
            <a:gd name="adj2" fmla="val 0"/>
          </a:avLst>
        </a:prstGeom>
        <a:solidFill>
          <a:srgbClr val="F8A5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Арт-терапия и социальная адаптация</a:t>
          </a:r>
        </a:p>
      </dsp:txBody>
      <dsp:txXfrm rot="10800000">
        <a:off x="6885713" y="2529519"/>
        <a:ext cx="2770048" cy="3000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8F8B8-1066-4294-82A0-E804433172E3}">
      <dsp:nvSpPr>
        <dsp:cNvPr id="0" name=""/>
        <dsp:cNvSpPr/>
      </dsp:nvSpPr>
      <dsp:spPr>
        <a:xfrm>
          <a:off x="0" y="0"/>
          <a:ext cx="9999846" cy="2520856"/>
        </a:xfrm>
        <a:prstGeom prst="roundRect">
          <a:avLst>
            <a:gd name="adj" fmla="val 10000"/>
          </a:avLst>
        </a:prstGeom>
        <a:solidFill>
          <a:srgbClr val="F08446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C981B-6EB6-4927-94FC-BEA5C591910B}">
      <dsp:nvSpPr>
        <dsp:cNvPr id="0" name=""/>
        <dsp:cNvSpPr/>
      </dsp:nvSpPr>
      <dsp:spPr>
        <a:xfrm>
          <a:off x="299995" y="336114"/>
          <a:ext cx="2937454" cy="18486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998FE-9F61-459A-9EE9-27E144B1F985}">
      <dsp:nvSpPr>
        <dsp:cNvPr id="0" name=""/>
        <dsp:cNvSpPr/>
      </dsp:nvSpPr>
      <dsp:spPr>
        <a:xfrm rot="10800000">
          <a:off x="299995" y="2520856"/>
          <a:ext cx="2937454" cy="3081047"/>
        </a:xfrm>
        <a:prstGeom prst="round2SameRect">
          <a:avLst>
            <a:gd name="adj1" fmla="val 10500"/>
            <a:gd name="adj2" fmla="val 0"/>
          </a:avLst>
        </a:prstGeom>
        <a:solidFill>
          <a:srgbClr val="E954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Помощь в преодолении последствия наводнения в Иркутской области в 2019 году</a:t>
          </a:r>
        </a:p>
      </dsp:txBody>
      <dsp:txXfrm rot="10800000">
        <a:off x="390332" y="2520856"/>
        <a:ext cx="2756780" cy="2990710"/>
      </dsp:txXfrm>
    </dsp:sp>
    <dsp:sp modelId="{0C5FE1D2-C692-44FC-BDEF-D7FC494FE763}">
      <dsp:nvSpPr>
        <dsp:cNvPr id="0" name=""/>
        <dsp:cNvSpPr/>
      </dsp:nvSpPr>
      <dsp:spPr>
        <a:xfrm>
          <a:off x="3531195" y="336114"/>
          <a:ext cx="2937454" cy="18486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6796B-B624-45E1-82B0-DD307CC7675C}">
      <dsp:nvSpPr>
        <dsp:cNvPr id="0" name=""/>
        <dsp:cNvSpPr/>
      </dsp:nvSpPr>
      <dsp:spPr>
        <a:xfrm rot="10800000">
          <a:off x="3531195" y="2520856"/>
          <a:ext cx="2937454" cy="3081047"/>
        </a:xfrm>
        <a:prstGeom prst="round2SameRect">
          <a:avLst>
            <a:gd name="adj1" fmla="val 10500"/>
            <a:gd name="adj2" fmla="val 0"/>
          </a:avLst>
        </a:prstGeom>
        <a:solidFill>
          <a:srgbClr val="E954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Обеспечение врачей, борющихся с </a:t>
          </a:r>
          <a:r>
            <a:rPr lang="en-US" sz="2400" kern="1200" dirty="0"/>
            <a:t>COVID-19</a:t>
          </a:r>
          <a:r>
            <a:rPr lang="ru-RU" sz="2400" kern="1200" dirty="0"/>
            <a:t>, средствами индивидуальной защиты и питанием</a:t>
          </a:r>
        </a:p>
      </dsp:txBody>
      <dsp:txXfrm rot="10800000">
        <a:off x="3621532" y="2520856"/>
        <a:ext cx="2756780" cy="2990710"/>
      </dsp:txXfrm>
    </dsp:sp>
    <dsp:sp modelId="{FA1D4658-92AF-470B-9B72-47DB64B09D38}">
      <dsp:nvSpPr>
        <dsp:cNvPr id="0" name=""/>
        <dsp:cNvSpPr/>
      </dsp:nvSpPr>
      <dsp:spPr>
        <a:xfrm>
          <a:off x="6762395" y="336114"/>
          <a:ext cx="2937454" cy="18486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A395D-6BD4-4523-BBDE-631923EA9CA3}">
      <dsp:nvSpPr>
        <dsp:cNvPr id="0" name=""/>
        <dsp:cNvSpPr/>
      </dsp:nvSpPr>
      <dsp:spPr>
        <a:xfrm rot="10800000">
          <a:off x="6762395" y="2520856"/>
          <a:ext cx="2937454" cy="3081047"/>
        </a:xfrm>
        <a:prstGeom prst="round2SameRect">
          <a:avLst>
            <a:gd name="adj1" fmla="val 10500"/>
            <a:gd name="adj2" fmla="val 0"/>
          </a:avLst>
        </a:prstGeom>
        <a:solidFill>
          <a:srgbClr val="E954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Восстановление домов и оказание вещевой помощи для людей, пострадавших от пожара по всей России</a:t>
          </a:r>
        </a:p>
      </dsp:txBody>
      <dsp:txXfrm rot="10800000">
        <a:off x="6852732" y="2520856"/>
        <a:ext cx="2756780" cy="29907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29C06-25A5-46A2-8F8E-2C0318494F7E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Установка </a:t>
          </a:r>
          <a:r>
            <a:rPr lang="ru-RU" sz="2100" kern="1200" dirty="0" err="1"/>
            <a:t>ДоброЯщика</a:t>
          </a:r>
          <a:r>
            <a:rPr lang="ru-RU" sz="2100" kern="1200" dirty="0"/>
            <a:t> для сбора ненужной одежды</a:t>
          </a:r>
        </a:p>
      </dsp:txBody>
      <dsp:txXfrm rot="10800000">
        <a:off x="2365971" y="883"/>
        <a:ext cx="6690570" cy="1209216"/>
      </dsp:txXfrm>
    </dsp:sp>
    <dsp:sp modelId="{78B59486-41DA-49C1-AEA8-BFAE71AA1946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BCB43-691E-4C3F-AF87-FDBE224487BF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Заказ корпоративных подарков ручной работы для сотрудников </a:t>
          </a:r>
        </a:p>
      </dsp:txBody>
      <dsp:txXfrm rot="10800000">
        <a:off x="2365971" y="1571060"/>
        <a:ext cx="6690570" cy="1209216"/>
      </dsp:txXfrm>
    </dsp:sp>
    <dsp:sp modelId="{A62BAB73-E8DC-4974-93B8-E1F02E88EAD2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E4EAB-D160-4F27-864F-D93B42BEF080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Проведение совместного благотворительного/экологического мероприятия</a:t>
          </a:r>
        </a:p>
      </dsp:txBody>
      <dsp:txXfrm rot="10800000">
        <a:off x="2365971" y="3141237"/>
        <a:ext cx="6690570" cy="1209216"/>
      </dsp:txXfrm>
    </dsp:sp>
    <dsp:sp modelId="{5998EBEC-C7E4-47F8-991C-C44FCA0EE83E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B6524-78A8-48D1-B397-F199F38568BE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Информационное сотрудничество и </a:t>
          </a:r>
          <a:r>
            <a:rPr lang="ru-RU" sz="2400" kern="1200" dirty="0" err="1"/>
            <a:t>кросспромоушен</a:t>
          </a:r>
          <a:endParaRPr lang="ru-RU" sz="2400" kern="1200" dirty="0"/>
        </a:p>
      </dsp:txBody>
      <dsp:txXfrm rot="10800000">
        <a:off x="2365971" y="883"/>
        <a:ext cx="6690570" cy="1209216"/>
      </dsp:txXfrm>
    </dsp:sp>
    <dsp:sp modelId="{A47F658E-4815-43EC-BFDE-815DF0377907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F73C7-4B24-4F40-B88F-EBE3BC82C4CC}">
      <dsp:nvSpPr>
        <dsp:cNvPr id="0" name=""/>
        <dsp:cNvSpPr/>
      </dsp:nvSpPr>
      <dsp:spPr>
        <a:xfrm rot="10800000">
          <a:off x="2063667" y="1603370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Передача товарных остатков или продуктов с рекламацией</a:t>
          </a:r>
        </a:p>
      </dsp:txBody>
      <dsp:txXfrm rot="10800000">
        <a:off x="2365971" y="1603370"/>
        <a:ext cx="6690570" cy="1209216"/>
      </dsp:txXfrm>
    </dsp:sp>
    <dsp:sp modelId="{47093CCC-3D47-4190-8F8D-C9F7A476655E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034F7-0B65-45C7-857F-F2B35006D64A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rgbClr val="8261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Поддержка ежегодных акций помощи «Собери ребенка в школу» и «Новый год в каждый дом»</a:t>
          </a:r>
        </a:p>
      </dsp:txBody>
      <dsp:txXfrm rot="10800000">
        <a:off x="2365971" y="3141237"/>
        <a:ext cx="6690570" cy="1209216"/>
      </dsp:txXfrm>
    </dsp:sp>
    <dsp:sp modelId="{186081A0-F5E4-4695-875E-89F549AEDC34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CE03-7484-4F8F-A41C-1240AB61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DA129C-A6E5-41F6-867D-4295AA760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CF0A9-3F80-4EBB-9934-14F0E166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C85A60-6565-422A-A5E5-834ED1AE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37209B-CE4D-4623-BB52-FDC98B7F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2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4A415-768F-4B38-A483-D3C1CC14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59F67-B3B0-481B-8184-2644F195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102B82-40B7-4A8C-8D27-85BD0FAF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BE09A-33D1-4B57-AF8D-4B78B245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DA91E-E877-4B28-9445-4F17AF99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ECA1BF-9579-4868-BAAB-D021780C34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BEA5EC-B91A-4B81-AD9B-9C93F8164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9B09BB-4DE0-4B07-A08D-3A2EEDF9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CB5C2F-C26F-44E2-A6A3-D8CACADD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433E4-7C47-4E35-9B06-835921B6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1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620B9-A121-40E9-BDF7-E69C1675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82E55B-9405-4EBE-A1EF-E8C0A946C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7A91C-6C0D-4621-AF29-71562759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0EADB-3AB9-4FE7-837D-530F22B3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9D59F-12E7-4159-BBC6-149606B0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6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0F65C-F6EF-43F9-8255-46583E69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AA20BA-92D0-49FC-AF06-78059CDCE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8767D-5C60-4E9E-9FCD-EF8B02B4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1EFA0-7BA4-416F-A1D3-9D8094BB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2A0E6-A742-418F-9DC5-30C64E10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96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883D2-A5C0-431F-B110-D74F7474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3A388-C159-45B9-9E66-DB2FB254B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208358-E25D-44F6-B082-EDA6C27EC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4C4D7-E6A8-4E21-89AB-550D01E0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3B6985-C746-40B0-A998-4605BB9E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B17B6B-0005-441A-A2E4-CC6C7057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2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646DB-18E9-412D-99B5-63943A7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488EAF-5273-485B-9702-2213B41D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898DB4-98CA-4B64-82D9-6CAD4243D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F7F73D-9485-41DC-91BC-BD785B45B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4D372F-1580-437A-8FFF-DFE97311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958FD8-CDE5-489D-A61D-6F48DD5F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F7E148-0886-4E5B-921A-4656B854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B289DE-C8FF-4B80-B3F5-C70E7194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4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DE888-07DB-45B0-B06B-EB2A19E7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BA2654-AC4F-42CC-9FFC-722627BB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7F2DED-2CFC-4136-98B7-20D496F3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BAC2B7-896A-4B79-9996-32D4C218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1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EE9A47-ACC8-44CE-8624-7E6F5D89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63D658-CD88-4FAD-9E0A-14102268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34779C-C877-4401-8BBD-F1EE630D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1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705F-5299-46E3-8F32-011FFABE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33E62-D960-401D-BB6C-DBBFDC931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01CE0-B8C5-4EEE-AFC6-5A87C765D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08567-69B0-44C4-A0BE-4A740FD9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3AF3FA-A2D0-456C-9E62-07B70EB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D3088F-E4A8-4F47-8AAF-E3673C1E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3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B716E-6907-4E2E-B65F-8FFFCEB9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1A65AB-7640-4E1B-8115-1A2E317B9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18E99D-FF4B-4A01-8AB9-8BE898C5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42A8C3-F843-4EA8-A25D-FABAD566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A354C6-0407-4AA2-9140-66EF8239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FE4D1-5170-4DC9-8B59-1C59617F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1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06157-CF09-4204-816D-F904D769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70DFF-B79B-4E96-885F-130466E66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8B5695-A6F0-4A7B-8735-389CD03A9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93E4-1544-44A7-9D5F-E7A6FA64B6C6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E9CB0-9D6B-48B1-9477-F20B41E52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2D6DA-B800-44DE-B17C-D031280D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3A016-4DC8-4CDC-8A0D-0190E44C8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9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ceo@lavkafond.r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C74A4-7F87-464A-B117-DDB21C2F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93" y="1267301"/>
            <a:ext cx="6124814" cy="43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0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A488AF6-1FA7-4D1C-9CC2-ABE01EF95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47" y="5658396"/>
            <a:ext cx="938462" cy="938462"/>
          </a:xfrm>
          <a:prstGeom prst="ellips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C3FA4-CE49-41FA-B31B-2BB35D87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56DB6"/>
                </a:solidFill>
              </a:rPr>
              <a:t>Феникс – помощь людям, пострадавшим от пожара и иных стихийных бедствий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B1EB1AF-3A87-46A7-B12C-BF042F211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47" y="5656808"/>
            <a:ext cx="938462" cy="94005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453DD-476C-4C3F-B1E3-28E92B78BF00}"/>
              </a:ext>
            </a:extLst>
          </p:cNvPr>
          <p:cNvSpPr txBox="1"/>
          <p:nvPr/>
        </p:nvSpPr>
        <p:spPr>
          <a:xfrm>
            <a:off x="1270535" y="2425565"/>
            <a:ext cx="9038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4D2D65"/>
                </a:solidFill>
              </a:rPr>
              <a:t>Программа Феникс направлена на помощь людям, пострадавшим от пожара, стихийных бедствий и чрезвычайных ситуаций. Программа отправляет </a:t>
            </a:r>
            <a:r>
              <a:rPr lang="ru-RU" sz="2400" u="sng" dirty="0">
                <a:solidFill>
                  <a:srgbClr val="4D2D65"/>
                </a:solidFill>
              </a:rPr>
              <a:t>вещевую помощь </a:t>
            </a:r>
            <a:r>
              <a:rPr lang="ru-RU" sz="2400" dirty="0">
                <a:solidFill>
                  <a:srgbClr val="4D2D65"/>
                </a:solidFill>
              </a:rPr>
              <a:t>нуждающимся, помогает </a:t>
            </a:r>
            <a:r>
              <a:rPr lang="ru-RU" sz="2400" u="sng" dirty="0">
                <a:solidFill>
                  <a:srgbClr val="4D2D65"/>
                </a:solidFill>
              </a:rPr>
              <a:t>восстанавливать дома </a:t>
            </a:r>
            <a:r>
              <a:rPr lang="ru-RU" sz="2400" dirty="0">
                <a:solidFill>
                  <a:srgbClr val="4D2D65"/>
                </a:solidFill>
              </a:rPr>
              <a:t>людям, пострадавшим от пожара. В 2019 году программа провела масштабную акцию </a:t>
            </a:r>
            <a:r>
              <a:rPr lang="ru-RU" sz="2400" u="sng" dirty="0">
                <a:solidFill>
                  <a:srgbClr val="4D2D65"/>
                </a:solidFill>
              </a:rPr>
              <a:t>помощи людям, пострадавшим от наводнения в Иркутской области</a:t>
            </a:r>
            <a:r>
              <a:rPr lang="ru-RU" sz="2400" dirty="0">
                <a:solidFill>
                  <a:srgbClr val="4D2D65"/>
                </a:solidFill>
              </a:rPr>
              <a:t>. В 2020 году во время пандемии коронавируса программа </a:t>
            </a:r>
            <a:r>
              <a:rPr lang="ru-RU" sz="2400" u="sng" dirty="0">
                <a:solidFill>
                  <a:srgbClr val="4D2D65"/>
                </a:solidFill>
              </a:rPr>
              <a:t>обеспечивала питанием и средствами индивидуальной защиты врачей</a:t>
            </a:r>
            <a:r>
              <a:rPr lang="ru-RU" sz="2400" dirty="0">
                <a:solidFill>
                  <a:srgbClr val="4D2D65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5985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9BF4F33-5F2F-4E6D-9044-3C7ED6315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768596"/>
              </p:ext>
            </p:extLst>
          </p:nvPr>
        </p:nvGraphicFramePr>
        <p:xfrm>
          <a:off x="838200" y="452387"/>
          <a:ext cx="9999846" cy="560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5">
            <a:extLst>
              <a:ext uri="{FF2B5EF4-FFF2-40B4-BE49-F238E27FC236}">
                <a16:creationId xmlns:a16="http://schemas.microsoft.com/office/drawing/2014/main" id="{4F90082B-C481-465D-8A25-E9E372ACD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47" y="5656808"/>
            <a:ext cx="938462" cy="940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806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B9124-4CB7-42E6-AF3A-EBB60572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8261A7"/>
                </a:solidFill>
              </a:rPr>
              <a:t>Формы сотрудничества с фондом </a:t>
            </a:r>
            <a:br>
              <a:rPr lang="ru-RU" dirty="0">
                <a:solidFill>
                  <a:srgbClr val="8261A7"/>
                </a:solidFill>
              </a:rPr>
            </a:br>
            <a:r>
              <a:rPr lang="ru-RU" dirty="0">
                <a:solidFill>
                  <a:srgbClr val="8261A7"/>
                </a:solidFill>
              </a:rPr>
              <a:t>«Лавка Радостей»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6D6448B-DFE5-4BA8-8A5C-FC3C61C834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9283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187EE4-A17F-4CFE-B51C-8C1E78D8A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18" y="4886324"/>
            <a:ext cx="3953669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5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EF5A4-190B-44BC-89DA-05B5895E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8261A7"/>
                </a:solidFill>
              </a:rPr>
              <a:t>Формы сотрудничества с фондом </a:t>
            </a:r>
            <a:br>
              <a:rPr lang="ru-RU" dirty="0">
                <a:solidFill>
                  <a:srgbClr val="8261A7"/>
                </a:solidFill>
              </a:rPr>
            </a:br>
            <a:r>
              <a:rPr lang="ru-RU" dirty="0">
                <a:solidFill>
                  <a:srgbClr val="8261A7"/>
                </a:solidFill>
              </a:rPr>
              <a:t>«Лавка Радостей»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A12BF38-5563-47F9-BF0D-475FA4C63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0007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4501CE-9CAF-4E7F-9B70-F1A9179BC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18" y="4886324"/>
            <a:ext cx="3953669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8BA88-51A7-402D-98D3-FB65646B89A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8261A7"/>
                </a:solidFill>
              </a:rPr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17E7F-EFBC-4325-BF61-8BC09C4D9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432B67"/>
                </a:solidFill>
              </a:rPr>
              <a:t>Сайт фонда: </a:t>
            </a:r>
            <a:r>
              <a:rPr lang="en-US" dirty="0">
                <a:solidFill>
                  <a:srgbClr val="432B67"/>
                </a:solidFill>
              </a:rPr>
              <a:t>lavkafond.ru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432B67"/>
                </a:solidFill>
              </a:rPr>
              <a:t>Исполнительный директор:</a:t>
            </a:r>
            <a:br>
              <a:rPr lang="ru-RU" dirty="0">
                <a:solidFill>
                  <a:srgbClr val="432B67"/>
                </a:solidFill>
              </a:rPr>
            </a:br>
            <a:r>
              <a:rPr lang="ru-RU" dirty="0">
                <a:solidFill>
                  <a:srgbClr val="432B67"/>
                </a:solidFill>
              </a:rPr>
              <a:t>Надежда Полякова  </a:t>
            </a:r>
            <a:br>
              <a:rPr lang="ru-RU" dirty="0">
                <a:solidFill>
                  <a:srgbClr val="432B67"/>
                </a:solidFill>
              </a:rPr>
            </a:br>
            <a:r>
              <a:rPr lang="en-US" dirty="0">
                <a:solidFill>
                  <a:srgbClr val="432B67"/>
                </a:solidFill>
              </a:rPr>
              <a:t>email</a:t>
            </a:r>
            <a:r>
              <a:rPr lang="ru-RU" dirty="0">
                <a:solidFill>
                  <a:srgbClr val="432B67"/>
                </a:solidFill>
              </a:rPr>
              <a:t>: </a:t>
            </a:r>
            <a:r>
              <a:rPr lang="en-US" dirty="0">
                <a:solidFill>
                  <a:srgbClr val="432B6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ceo@lavkafond.ru</a:t>
            </a:r>
            <a:endParaRPr lang="ru-RU" dirty="0">
              <a:solidFill>
                <a:srgbClr val="432B67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1137EC-0E5C-4E01-B4C7-264C0B730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4" y="1027906"/>
            <a:ext cx="5077766" cy="50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0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976FE-D6E8-4128-871C-00E2E619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91" y="2766218"/>
            <a:ext cx="7093017" cy="1325563"/>
          </a:xfrm>
        </p:spPr>
        <p:txBody>
          <a:bodyPr/>
          <a:lstStyle/>
          <a:p>
            <a:r>
              <a:rPr lang="ru-RU" dirty="0">
                <a:solidFill>
                  <a:srgbClr val="8362A7"/>
                </a:solidFill>
              </a:rPr>
              <a:t>Вместе делать добро легче!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447A46-995A-4089-AE67-D52F19849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16" y="1575740"/>
            <a:ext cx="3373021" cy="23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1DF85-0BF6-439F-9CEF-EA218EE4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80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956DB6"/>
                </a:solidFill>
              </a:rPr>
              <a:t>О фонде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636F8-36E1-4618-A764-71F6C33A1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931"/>
            <a:ext cx="10515600" cy="14795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Фонд поддержки социальных программ и инициатив «Лавка Радостей» учрежден в 2018 году для ресурсной помощи людям, оказавшимся в трудной жизненной ситуации.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4000" dirty="0">
              <a:solidFill>
                <a:srgbClr val="432B67"/>
              </a:solidFill>
              <a:latin typeface="FuturaDemiC" panose="04000500000000000000" pitchFamily="82" charset="0"/>
              <a:cs typeface="Aharoni" panose="020B0604020202020204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DB2F4-3F22-4B5D-A40F-C11031291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18" y="4886324"/>
            <a:ext cx="3953669" cy="2790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65465-9C24-4D1F-BB6C-B4AD2A9B641D}"/>
              </a:ext>
            </a:extLst>
          </p:cNvPr>
          <p:cNvSpPr txBox="1"/>
          <p:nvPr/>
        </p:nvSpPr>
        <p:spPr>
          <a:xfrm>
            <a:off x="838199" y="3515518"/>
            <a:ext cx="10372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32B67"/>
                </a:solidFill>
              </a:rPr>
              <a:t>Наш фонд вырос из проекта Лавка радостей (благотворительный магазин), который придумала и запустила в 2012 году нынешний директор фонда Катя </a:t>
            </a:r>
            <a:r>
              <a:rPr lang="ru-RU" sz="2800" dirty="0" err="1">
                <a:solidFill>
                  <a:srgbClr val="432B67"/>
                </a:solidFill>
              </a:rPr>
              <a:t>Бермант</a:t>
            </a:r>
            <a:r>
              <a:rPr lang="ru-RU" sz="2800" dirty="0">
                <a:solidFill>
                  <a:srgbClr val="432B67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350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56832-7F25-4762-9B4F-274D6D7F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70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956DB6"/>
                </a:solidFill>
              </a:rPr>
              <a:t>Миссия фонда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E9FAF-A545-4836-A86F-BCCE62D6C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Наша миссия – помощь людям, оказавшимся в трудной жизненной ситуации. Тысячи людей по всей России нуждаются в небольшой поддержке. У кого-то </a:t>
            </a:r>
            <a:r>
              <a:rPr lang="ru-RU" b="0" i="0" u="sng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нет приличной одежды</a:t>
            </a: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, кто-то </a:t>
            </a:r>
            <a:r>
              <a:rPr lang="ru-RU" b="0" i="0" u="sng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не может купить окна в дом, пострадавший от пожара</a:t>
            </a: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. А кто-то живет в доме престарелых о </a:t>
            </a:r>
            <a:r>
              <a:rPr lang="ru-RU" b="0" i="0" u="sng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мечтает о самом обычном уютном пледе</a:t>
            </a: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. Иными словами, программы нашего фонда направлены </a:t>
            </a:r>
            <a:r>
              <a:rPr lang="ru-RU" b="0" i="0" u="sng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на ресурсную поддержку людей, оказавшихся в трудной жизненной ситуации</a:t>
            </a:r>
            <a:r>
              <a:rPr lang="ru-RU" b="0" i="0" u="none" strike="noStrike" dirty="0">
                <a:solidFill>
                  <a:srgbClr val="432B67"/>
                </a:solidFill>
                <a:effectLst/>
                <a:latin typeface="FuturaDemiC" panose="04000500000000000000" pitchFamily="82" charset="0"/>
              </a:rPr>
              <a:t>.</a:t>
            </a:r>
            <a:endParaRPr lang="ru-RU" sz="4000" dirty="0">
              <a:solidFill>
                <a:srgbClr val="432B67"/>
              </a:solidFill>
              <a:latin typeface="FuturaDemiC" panose="04000500000000000000" pitchFamily="8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913CD0-759E-4F0C-9895-D9BE6C899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18" y="4886324"/>
            <a:ext cx="3953669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65E4-D67E-475B-857A-09A5B4CE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803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956DB6"/>
                </a:solidFill>
              </a:rPr>
              <a:t>Программы фонда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0784FA-8010-4FFB-8D83-FC9FEDE80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622426"/>
              </p:ext>
            </p:extLst>
          </p:nvPr>
        </p:nvGraphicFramePr>
        <p:xfrm>
          <a:off x="838200" y="149836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31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CD50D-B377-473F-9247-58FBC8C3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56DB6"/>
                </a:solidFill>
              </a:rPr>
              <a:t>Благотворительный магазин</a:t>
            </a:r>
            <a:br>
              <a:rPr lang="ru-RU" dirty="0">
                <a:solidFill>
                  <a:srgbClr val="956DB6"/>
                </a:solidFill>
              </a:rPr>
            </a:br>
            <a:r>
              <a:rPr lang="ru-RU" dirty="0">
                <a:solidFill>
                  <a:srgbClr val="956DB6"/>
                </a:solidFill>
              </a:rPr>
              <a:t>Лавка радостей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0AEDA9-0604-4BD0-9BB3-59C33B52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653" y="1777498"/>
            <a:ext cx="895069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4D2D65"/>
                </a:solidFill>
              </a:rPr>
              <a:t>Эта программа, которая помогает нуждающимся с помощью вещей. </a:t>
            </a:r>
          </a:p>
          <a:p>
            <a:pPr marL="0" indent="0">
              <a:buNone/>
            </a:pPr>
            <a:endParaRPr lang="ru-RU" dirty="0">
              <a:solidFill>
                <a:srgbClr val="4D2D65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4D2D65"/>
                </a:solidFill>
              </a:rPr>
              <a:t>Любой желающий может </a:t>
            </a:r>
            <a:r>
              <a:rPr lang="ru-RU" u="sng" dirty="0">
                <a:solidFill>
                  <a:srgbClr val="4D2D65"/>
                </a:solidFill>
              </a:rPr>
              <a:t>принести</a:t>
            </a:r>
            <a:r>
              <a:rPr lang="ru-RU" dirty="0">
                <a:solidFill>
                  <a:srgbClr val="4D2D65"/>
                </a:solidFill>
              </a:rPr>
              <a:t> в Лавку радостей или в наш специальных бокс (</a:t>
            </a:r>
            <a:r>
              <a:rPr lang="ru-RU" dirty="0" err="1">
                <a:solidFill>
                  <a:srgbClr val="4D2D65"/>
                </a:solidFill>
              </a:rPr>
              <a:t>ДоброЯщик</a:t>
            </a:r>
            <a:r>
              <a:rPr lang="ru-RU" dirty="0">
                <a:solidFill>
                  <a:srgbClr val="4D2D65"/>
                </a:solidFill>
              </a:rPr>
              <a:t>) </a:t>
            </a:r>
            <a:r>
              <a:rPr lang="ru-RU" u="sng" dirty="0">
                <a:solidFill>
                  <a:srgbClr val="4D2D65"/>
                </a:solidFill>
              </a:rPr>
              <a:t>вещи</a:t>
            </a:r>
            <a:r>
              <a:rPr lang="ru-RU" dirty="0">
                <a:solidFill>
                  <a:srgbClr val="4D2D65"/>
                </a:solidFill>
              </a:rPr>
              <a:t>, которые ему </a:t>
            </a:r>
            <a:r>
              <a:rPr lang="ru-RU" u="sng" dirty="0">
                <a:solidFill>
                  <a:srgbClr val="4D2D65"/>
                </a:solidFill>
              </a:rPr>
              <a:t>уже не нужны</a:t>
            </a:r>
            <a:r>
              <a:rPr lang="ru-RU" dirty="0">
                <a:solidFill>
                  <a:srgbClr val="4D2D65"/>
                </a:solidFill>
              </a:rPr>
              <a:t>: одежду, обувь, технику, предметы быта и многое другое. </a:t>
            </a:r>
          </a:p>
          <a:p>
            <a:pPr marL="0" indent="0">
              <a:buNone/>
            </a:pPr>
            <a:endParaRPr lang="ru-RU" dirty="0">
              <a:solidFill>
                <a:srgbClr val="4D2D65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4D2D65"/>
                </a:solidFill>
              </a:rPr>
              <a:t>Все эти вещи сортируются и распределяются </a:t>
            </a:r>
            <a:br>
              <a:rPr lang="ru-RU" dirty="0">
                <a:solidFill>
                  <a:srgbClr val="4D2D65"/>
                </a:solidFill>
              </a:rPr>
            </a:br>
            <a:r>
              <a:rPr lang="ru-RU" dirty="0">
                <a:solidFill>
                  <a:srgbClr val="8261A7"/>
                </a:solidFill>
              </a:rPr>
              <a:t>ПО ТРЕМ НАПРАВЛЕНИЯМ: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33840-7934-437D-96DD-11503B4F7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30" y="5659604"/>
            <a:ext cx="936878" cy="9384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46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49BBFA7C-C9B9-4136-B05C-B058D9BE8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345833"/>
              </p:ext>
            </p:extLst>
          </p:nvPr>
        </p:nvGraphicFramePr>
        <p:xfrm>
          <a:off x="838200" y="365761"/>
          <a:ext cx="10185130" cy="572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2D7B3-7A40-41E1-B50E-3FE63D682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30" y="5659604"/>
            <a:ext cx="936878" cy="9384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784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C332C6-3ABD-41D1-9D1D-62BA71100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297" y="404261"/>
            <a:ext cx="4469329" cy="2685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432B67"/>
                </a:solidFill>
              </a:rPr>
              <a:t>Пожертвования, собранные в Лавке радостей направляются на восстановление и отделку домов людей, которые потеряли все во время пожара.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0F30DB-0C83-4BE0-9FD9-9963A0329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30" y="5659604"/>
            <a:ext cx="936878" cy="938463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B26E92-318C-453A-AB54-D0C6D2556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474" y="386641"/>
            <a:ext cx="3431929" cy="2287952"/>
          </a:xfrm>
          <a:prstGeom prst="rect">
            <a:avLst/>
          </a:prstGeom>
          <a:ln w="76200">
            <a:solidFill>
              <a:srgbClr val="B9A4C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8063C1-1C3B-4B1B-B60A-9E2BBE9FC4B8}"/>
              </a:ext>
            </a:extLst>
          </p:cNvPr>
          <p:cNvSpPr txBox="1"/>
          <p:nvPr/>
        </p:nvSpPr>
        <p:spPr>
          <a:xfrm>
            <a:off x="4761297" y="3224413"/>
            <a:ext cx="48144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>
                <a:solidFill>
                  <a:srgbClr val="432B67"/>
                </a:solidFill>
              </a:rPr>
              <a:t>Помимо этого, в рамках системы грантов, на эти пожертвования мы поддерживаем проекты различных российских НКО 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C9238E-D32D-4FB0-9D69-21693C5F5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852" y="3099135"/>
            <a:ext cx="2530240" cy="3373654"/>
          </a:xfrm>
          <a:prstGeom prst="rect">
            <a:avLst/>
          </a:prstGeom>
          <a:ln w="76200">
            <a:solidFill>
              <a:srgbClr val="B9A4CF"/>
            </a:solidFill>
          </a:ln>
        </p:spPr>
      </p:pic>
    </p:spTree>
    <p:extLst>
      <p:ext uri="{BB962C8B-B14F-4D97-AF65-F5344CB8AC3E}">
        <p14:creationId xmlns:p14="http://schemas.microsoft.com/office/powerpoint/2010/main" val="73629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46027-BAA0-4B38-90D3-734645E9B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30" y="5659604"/>
            <a:ext cx="936878" cy="938463"/>
          </a:xfrm>
          <a:prstGeom prst="ellips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D6CE9-F0CB-4804-B420-FE4EE4AC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956DB6"/>
                </a:solidFill>
              </a:rPr>
              <a:t>Уютка</a:t>
            </a:r>
            <a:r>
              <a:rPr lang="ru-RU" dirty="0">
                <a:solidFill>
                  <a:srgbClr val="956DB6"/>
                </a:solidFill>
              </a:rPr>
              <a:t>. Благотворительное рукоделие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1E005C-28E7-4E10-B5EB-CC8BEDF57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47" y="5658396"/>
            <a:ext cx="938462" cy="938462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0701A5-BC31-479B-AB7D-5B367B7CD72C}"/>
              </a:ext>
            </a:extLst>
          </p:cNvPr>
          <p:cNvSpPr txBox="1"/>
          <p:nvPr/>
        </p:nvSpPr>
        <p:spPr>
          <a:xfrm>
            <a:off x="1232034" y="2165684"/>
            <a:ext cx="90766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4D2D65"/>
                </a:solidFill>
              </a:rPr>
              <a:t>Уютка</a:t>
            </a:r>
            <a:r>
              <a:rPr lang="ru-RU" sz="2400" dirty="0">
                <a:solidFill>
                  <a:srgbClr val="4D2D65"/>
                </a:solidFill>
              </a:rPr>
              <a:t> осуществляет помощь нуждающимся через умения и хобби. </a:t>
            </a:r>
          </a:p>
          <a:p>
            <a:r>
              <a:rPr lang="ru-RU" sz="2400" dirty="0">
                <a:solidFill>
                  <a:srgbClr val="4D2D65"/>
                </a:solidFill>
              </a:rPr>
              <a:t>Наши мастерицы проводят мастер-классы, в ходе которых люди, в том числе пожилые и инвалиды, проходят курс арт-терапии и знакомятся с новыми техниками рукоделия. </a:t>
            </a:r>
          </a:p>
          <a:p>
            <a:r>
              <a:rPr lang="ru-RU" sz="2400" dirty="0">
                <a:solidFill>
                  <a:srgbClr val="4D2D65"/>
                </a:solidFill>
              </a:rPr>
              <a:t>Качественные вещи, созданные в ходе таких мастер-классов, а также изделия ручной работы от наших мастериц и волонтеров отправляются нуждающимся в дома престарелых, социальные учреждения или больницы. </a:t>
            </a:r>
          </a:p>
        </p:txBody>
      </p:sp>
    </p:spTree>
    <p:extLst>
      <p:ext uri="{BB962C8B-B14F-4D97-AF65-F5344CB8AC3E}">
        <p14:creationId xmlns:p14="http://schemas.microsoft.com/office/powerpoint/2010/main" val="390650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D1A18FF-7DA7-4FDE-A7AA-C2F99DC37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062472"/>
              </p:ext>
            </p:extLst>
          </p:nvPr>
        </p:nvGraphicFramePr>
        <p:xfrm>
          <a:off x="838200" y="336885"/>
          <a:ext cx="10047973" cy="5621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4">
            <a:extLst>
              <a:ext uri="{FF2B5EF4-FFF2-40B4-BE49-F238E27FC236}">
                <a16:creationId xmlns:a16="http://schemas.microsoft.com/office/drawing/2014/main" id="{2B9DEAE2-1BC2-4E73-A87D-657F2EFEF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47" y="5658396"/>
            <a:ext cx="938462" cy="9384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1575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FuturaDemiC"/>
        <a:ea typeface=""/>
        <a:cs typeface=""/>
      </a:majorFont>
      <a:minorFont>
        <a:latin typeface="FuturaDem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586</Words>
  <Application>Microsoft Office PowerPoint</Application>
  <PresentationFormat>Широкоэкранный</PresentationFormat>
  <Paragraphs>49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FuturaDemiC</vt:lpstr>
      <vt:lpstr>Тема Office</vt:lpstr>
      <vt:lpstr>Презентация PowerPoint</vt:lpstr>
      <vt:lpstr>О фонде</vt:lpstr>
      <vt:lpstr>Миссия фонда</vt:lpstr>
      <vt:lpstr>Программы фонда</vt:lpstr>
      <vt:lpstr>Благотворительный магазин Лавка радостей</vt:lpstr>
      <vt:lpstr>Презентация PowerPoint</vt:lpstr>
      <vt:lpstr>Презентация PowerPoint</vt:lpstr>
      <vt:lpstr>Уютка. Благотворительное рукоделие</vt:lpstr>
      <vt:lpstr>Презентация PowerPoint</vt:lpstr>
      <vt:lpstr>Феникс – помощь людям, пострадавшим от пожара и иных стихийных бедствий</vt:lpstr>
      <vt:lpstr>Презентация PowerPoint</vt:lpstr>
      <vt:lpstr>Формы сотрудничества с фондом  «Лавка Радостей»</vt:lpstr>
      <vt:lpstr>Формы сотрудничества с фондом  «Лавка Радостей»</vt:lpstr>
      <vt:lpstr>Наши контакты</vt:lpstr>
      <vt:lpstr>Вместе делать добро легче!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Артемьева</dc:creator>
  <cp:lastModifiedBy>Александра Артемьева</cp:lastModifiedBy>
  <cp:revision>2</cp:revision>
  <dcterms:created xsi:type="dcterms:W3CDTF">2020-10-01T12:37:44Z</dcterms:created>
  <dcterms:modified xsi:type="dcterms:W3CDTF">2020-10-02T12:43:49Z</dcterms:modified>
</cp:coreProperties>
</file>