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8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3B7AE-1630-425E-ADCE-023AA3A0E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DB03D2-B8F9-426A-8CB2-164A3453B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F26CEA-5331-4A1B-A8A7-EF56F0C2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2C5838-BC90-43C5-8B15-E362F16E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EC4E6A-16B6-4D0B-BCA4-DC736AD8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5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680C51-6A3E-4FA2-BFDE-281463CE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AA8BC8-5B38-4496-913A-A850EC5FA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C75EE-6242-4341-91E8-AB6F94A5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817F52-4549-4624-9DB8-237C51A6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2B776B-365D-40A8-88FB-06AF66D6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80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F20EDB-B15E-447C-97A6-AEF1BDA03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A10B9B-95DF-44F7-BF28-13AD3A22D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F83039-1826-4E0E-8F19-66A49C69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260BA1-65A5-4B52-827E-ACA09028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87A44C-92A8-4D18-A1A2-663DF2EE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3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52217-B5AD-4EBC-BF89-D2AB5E0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4A765-9FBD-4857-9DA4-DF86040E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1651B2-C1D8-449C-B994-24F95E62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7B46B1-5E7F-4EE4-AD0D-3F255D97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004D2-0D05-4636-A2EF-9527EE84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7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64BF62-3B76-4642-AC7E-AC66C9A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424491-3A71-402A-B360-F919F785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1D0CAC-A2A8-4BE3-B1F4-EAAC8618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3600D8-DE99-4C0A-9522-315155E8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15EA29-E689-47CE-B0C1-8FAED024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11576-788E-4F0B-AE9B-251CEBE7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D2C170-145C-42B9-9A92-E3666E2B0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D8C309-276C-4E5C-8C56-3E432411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A796DC-B346-4539-9F89-A5848F3F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DC28F9-A0CD-49F0-AC3B-41FD98B7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42C389-50B1-434B-96DC-C2B04E45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1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00512-B519-4A00-AF02-23A67F1C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791299-7D32-435C-ACDF-375B4DF4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CF332F-407A-40F0-B96A-1672E5F0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5CC6C9-4972-4C24-8B24-C02C9BD7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FE2D02-1BBA-4375-A3FB-FFDAD682E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A774D4-D9DD-45A3-99B2-51B41274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22EA7E-D8D1-4AD7-8017-D7F7D95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431602-7A58-43A1-91AB-E4725595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72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359BB-FC8D-42CE-8E9E-045AA137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2489C0-7668-47B9-8F85-021E147E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9E1B5B-0A32-414E-84CE-11F60B0A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C0184E-73C8-4668-81E4-D7299222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8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CB4AFB9-A28C-449C-B7DC-E31BF14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DDB3BC-865A-498C-9561-A9D0C8A6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0593969-9DBE-41CB-8417-C6E153E7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43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0BCE6-D4A0-4246-B2C2-A42FB5D0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C54200-E952-4E8D-9274-0F29E451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5F8C73-E803-4068-B7A9-26B18E1F0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595E8-3BC6-420E-84FC-E5850050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5FD3DD-4942-4AF4-919E-F03B2F2C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90F9ED-FA61-40C3-B62C-82C121D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74533-9236-45CA-B1E6-665F8A8E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F86C69D-0F9D-4B6E-80F5-53B2855E6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F672B0-9910-47CC-85B1-BFB065FD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46CFB2-D0F6-47A8-8704-2357EF43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3A16F0-667C-424B-8CDC-3B4D173B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03C681-2D5D-45BA-891E-7B8FFFF7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0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51B2B-DA33-4FAC-8A68-11F04D1F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3929D8-C665-48A1-B0EF-57186141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4AFCEA-AA4D-49A3-9CA1-6A83794CF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BEA1-5094-43B8-90F4-3D3B32AC23C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006310-7B4B-442F-B46F-C24F22D1F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5DFFA6-2C8F-4099-B637-768F5E8D1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841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director@bazageroev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414B800-0816-4B94-9853-F8B86308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1" y="416120"/>
            <a:ext cx="8572500" cy="1719262"/>
          </a:xfrm>
        </p:spPr>
        <p:txBody>
          <a:bodyPr anchor="ctr">
            <a:noAutofit/>
          </a:bodyPr>
          <a:lstStyle/>
          <a:p>
            <a:r>
              <a:rPr lang="ru-RU" sz="3200" dirty="0"/>
              <a:t>Миссия</a:t>
            </a:r>
            <a:r>
              <a:rPr lang="ru-RU" sz="3200" b="0" dirty="0"/>
              <a:t> – укрепление семейных </a:t>
            </a:r>
            <a:r>
              <a:rPr lang="ru-RU" sz="3200" b="0" dirty="0" smtClean="0"/>
              <a:t>ценностей, популяризация </a:t>
            </a:r>
            <a:r>
              <a:rPr lang="ru-RU" sz="3200" b="0" dirty="0"/>
              <a:t>ответственного </a:t>
            </a:r>
            <a:r>
              <a:rPr lang="ru-RU" sz="3200" b="0" dirty="0" smtClean="0"/>
              <a:t>отцовства и помощь детям оказавшимся </a:t>
            </a:r>
            <a:br>
              <a:rPr lang="ru-RU" sz="3200" b="0" dirty="0" smtClean="0"/>
            </a:br>
            <a:r>
              <a:rPr lang="ru-RU" sz="3200" b="0" dirty="0" smtClean="0"/>
              <a:t>в тяжелой жизненной ситуации.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7D90E9-88C6-4FD0-AC94-9AA7F646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94"/>
          <a:stretch/>
        </p:blipFill>
        <p:spPr>
          <a:xfrm>
            <a:off x="0" y="2255520"/>
            <a:ext cx="12191999" cy="4602480"/>
          </a:xfrm>
          <a:prstGeom prst="rect">
            <a:avLst/>
          </a:prstGeom>
        </p:spPr>
      </p:pic>
      <p:pic>
        <p:nvPicPr>
          <p:cNvPr id="102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6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27583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Задачи:</a:t>
            </a:r>
            <a:endParaRPr lang="ru-RU" sz="24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Реализация </a:t>
            </a:r>
            <a:r>
              <a:rPr lang="ru-RU" sz="2000" dirty="0" smtClean="0"/>
              <a:t>серии социальных проектов, </a:t>
            </a:r>
            <a:r>
              <a:rPr lang="ru-RU" sz="2000" dirty="0"/>
              <a:t>создающих ситуацию живого     (тактильного и эмоционального) взаимодействия отца и </a:t>
            </a:r>
            <a:r>
              <a:rPr lang="ru-RU" sz="2000" dirty="0" smtClean="0"/>
              <a:t>ребенка, наставников и детей ТЖС.</a:t>
            </a:r>
            <a:endParaRPr lang="ru-RU" sz="20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</a:t>
            </a:r>
            <a:r>
              <a:rPr lang="ru-RU" sz="2000" dirty="0" smtClean="0"/>
              <a:t>открытых мероприятий с </a:t>
            </a:r>
            <a:r>
              <a:rPr lang="ru-RU" sz="2000" dirty="0"/>
              <a:t>коллективом отцов, содержащих диалоговое обсуждение актуальных проблем современных </a:t>
            </a:r>
            <a:r>
              <a:rPr lang="ru-RU" sz="2000" dirty="0" smtClean="0"/>
              <a:t>отцов.</a:t>
            </a:r>
            <a:endParaRPr lang="ru-RU" sz="20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в СМИ социальной кампании, нацеленной на популяризацию идей ответственного </a:t>
            </a:r>
            <a:r>
              <a:rPr lang="ru-RU" sz="2000" dirty="0" smtClean="0"/>
              <a:t>отцовства.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1EE850-C7F7-4AED-A316-F98A556A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763" b="10659"/>
          <a:stretch/>
        </p:blipFill>
        <p:spPr>
          <a:xfrm>
            <a:off x="0" y="3174469"/>
            <a:ext cx="12192000" cy="3683531"/>
          </a:xfrm>
          <a:prstGeom prst="rect">
            <a:avLst/>
          </a:prstGeom>
        </p:spPr>
      </p:pic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E5314D-E5AF-4657-BA30-53730D3F1836}"/>
              </a:ext>
            </a:extLst>
          </p:cNvPr>
          <p:cNvSpPr txBox="1"/>
          <p:nvPr/>
        </p:nvSpPr>
        <p:spPr>
          <a:xfrm>
            <a:off x="4286251" y="223971"/>
            <a:ext cx="7905750" cy="172354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3200" dirty="0" smtClean="0"/>
              <a:t>В ТЕЧЕНИИ 2019 </a:t>
            </a:r>
            <a:r>
              <a:rPr lang="ru-RU" sz="3200" dirty="0"/>
              <a:t>ГОДА </a:t>
            </a:r>
            <a:r>
              <a:rPr lang="ru-RU" sz="3200" dirty="0" smtClean="0"/>
              <a:t>                          в наших проектах  </a:t>
            </a:r>
            <a:r>
              <a:rPr lang="ru-RU" sz="3200" dirty="0"/>
              <a:t>ПРИНЯЛО УЧАСТИЕ</a:t>
            </a:r>
          </a:p>
          <a:p>
            <a:r>
              <a:rPr lang="ru-RU" sz="4800" b="1" dirty="0">
                <a:solidFill>
                  <a:srgbClr val="FF0000"/>
                </a:solidFill>
                <a:latin typeface="Proxima Nova Cn Bl" panose="02000506030000020004" pitchFamily="50" charset="0"/>
              </a:rPr>
              <a:t>БОЛЕЕ </a:t>
            </a:r>
            <a:r>
              <a:rPr lang="ru-RU" sz="48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1100 человек</a:t>
            </a:r>
            <a:endParaRPr lang="ru-RU" sz="48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B44B97-6E7A-43CC-B189-B22EAFA57C5C}"/>
              </a:ext>
            </a:extLst>
          </p:cNvPr>
          <p:cNvSpPr txBox="1"/>
          <p:nvPr/>
        </p:nvSpPr>
        <p:spPr>
          <a:xfrm>
            <a:off x="8893296" y="2331396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ВРЕМЯ РЕАЛИЗАЦИИ </a:t>
            </a:r>
          </a:p>
          <a:p>
            <a:r>
              <a:rPr lang="ru-RU" dirty="0"/>
              <a:t>ПРОЕКТА ПРИВЛЕЧЕНО: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B52CEE-4A75-4A7E-AFB9-C5444C047686}"/>
              </a:ext>
            </a:extLst>
          </p:cNvPr>
          <p:cNvSpPr txBox="1"/>
          <p:nvPr/>
        </p:nvSpPr>
        <p:spPr>
          <a:xfrm>
            <a:off x="9777040" y="3167600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КОММЕРЧЕСКИХ </a:t>
            </a:r>
          </a:p>
          <a:p>
            <a:r>
              <a:rPr lang="ru-RU" dirty="0"/>
              <a:t>ПАРТНЕРОВ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89712-54A1-4069-84A7-F5E1601A6A51}"/>
              </a:ext>
            </a:extLst>
          </p:cNvPr>
          <p:cNvSpPr txBox="1"/>
          <p:nvPr/>
        </p:nvSpPr>
        <p:spPr>
          <a:xfrm>
            <a:off x="9789147" y="4055516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НЕКОММЕРЧЕСКИХ </a:t>
            </a:r>
          </a:p>
          <a:p>
            <a:r>
              <a:rPr lang="ru-RU" dirty="0"/>
              <a:t>ОРГАНИЗАЦИЙ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36322D-E2C3-4CF2-B16E-C486A0C919FF}"/>
              </a:ext>
            </a:extLst>
          </p:cNvPr>
          <p:cNvSpPr txBox="1"/>
          <p:nvPr/>
        </p:nvSpPr>
        <p:spPr>
          <a:xfrm>
            <a:off x="8893296" y="2982933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10</a:t>
            </a:r>
            <a:endParaRPr lang="ru-RU" sz="5400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CEBA50-42C5-467F-AFF6-F79D7AE06BB0}"/>
              </a:ext>
            </a:extLst>
          </p:cNvPr>
          <p:cNvSpPr txBox="1"/>
          <p:nvPr/>
        </p:nvSpPr>
        <p:spPr>
          <a:xfrm>
            <a:off x="8917509" y="3870849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12</a:t>
            </a:r>
            <a:endParaRPr lang="ru-RU" sz="5400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A7AFE79-890A-47E1-8DED-5E9E05F17867}"/>
              </a:ext>
            </a:extLst>
          </p:cNvPr>
          <p:cNvSpPr/>
          <p:nvPr/>
        </p:nvSpPr>
        <p:spPr>
          <a:xfrm>
            <a:off x="475722" y="2658735"/>
            <a:ext cx="806458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 ОФИЦИАЛЬНОЙ ГРУППЕ </a:t>
            </a:r>
            <a:r>
              <a:rPr lang="ru-RU" sz="3200" dirty="0" smtClean="0"/>
              <a:t>ПРОЕКТА</a:t>
            </a:r>
          </a:p>
          <a:p>
            <a:r>
              <a:rPr lang="en-US" sz="6000" dirty="0" smtClean="0">
                <a:solidFill>
                  <a:schemeClr val="tx2"/>
                </a:solidFill>
              </a:rPr>
              <a:t>vk.com/PAPAKURGAN</a:t>
            </a:r>
            <a:endParaRPr lang="ru-RU" sz="6000" dirty="0">
              <a:solidFill>
                <a:schemeClr val="tx2"/>
              </a:solidFill>
            </a:endParaRPr>
          </a:p>
          <a:p>
            <a:r>
              <a:rPr lang="ru-RU" sz="4800" b="1" dirty="0" smtClean="0"/>
              <a:t>БОЛЕЕ </a:t>
            </a:r>
            <a:r>
              <a:rPr lang="ru-RU" sz="4800" b="1" dirty="0" smtClean="0"/>
              <a:t>300 </a:t>
            </a:r>
            <a:r>
              <a:rPr lang="ru-RU" sz="4800" b="1" dirty="0"/>
              <a:t>ЧЕЛОВЕК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0F4C9F-B114-4268-8BF6-DFE76FF4702C}"/>
              </a:ext>
            </a:extLst>
          </p:cNvPr>
          <p:cNvSpPr txBox="1"/>
          <p:nvPr/>
        </p:nvSpPr>
        <p:spPr>
          <a:xfrm>
            <a:off x="475722" y="5385522"/>
            <a:ext cx="21050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ОХВАТ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30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605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/>
              <a:t>ЧЕЛОВЕКА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5E2E40-0DF3-4F47-8814-FB8B05818049}"/>
              </a:ext>
            </a:extLst>
          </p:cNvPr>
          <p:cNvSpPr txBox="1"/>
          <p:nvPr/>
        </p:nvSpPr>
        <p:spPr>
          <a:xfrm>
            <a:off x="3145512" y="5385522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УНИКАЛЬНЫХ ПОСЕТИТЕЛЕЙ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2 343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2A2675-BA99-4C7F-B9F6-9DE1F8E73697}"/>
              </a:ext>
            </a:extLst>
          </p:cNvPr>
          <p:cNvSpPr txBox="1"/>
          <p:nvPr/>
        </p:nvSpPr>
        <p:spPr>
          <a:xfrm>
            <a:off x="7958518" y="5392635"/>
            <a:ext cx="4071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710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РЕПОСТОВ</a:t>
            </a:r>
          </a:p>
          <a:p>
            <a:r>
              <a:rPr lang="ru-RU" sz="2000" dirty="0"/>
              <a:t>ЗАПИСЕЙ В ГРУППЕ ПРОЕКТА </a:t>
            </a:r>
            <a:endParaRPr lang="ru-RU" sz="3200" b="1" dirty="0">
              <a:solidFill>
                <a:schemeClr val="tx2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A009A4C-01DE-4907-BA8E-3E23B021F70C}"/>
              </a:ext>
            </a:extLst>
          </p:cNvPr>
          <p:cNvCxnSpPr>
            <a:cxnSpLocks/>
          </p:cNvCxnSpPr>
          <p:nvPr/>
        </p:nvCxnSpPr>
        <p:spPr>
          <a:xfrm>
            <a:off x="0" y="5154597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6A6E0B9-DD1F-471B-A04D-5016C2C64F4D}"/>
              </a:ext>
            </a:extLst>
          </p:cNvPr>
          <p:cNvCxnSpPr>
            <a:cxnSpLocks/>
          </p:cNvCxnSpPr>
          <p:nvPr/>
        </p:nvCxnSpPr>
        <p:spPr>
          <a:xfrm>
            <a:off x="3657600" y="2116339"/>
            <a:ext cx="853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4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414B800-0816-4B94-9853-F8B86308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950"/>
            <a:ext cx="4210050" cy="4972050"/>
          </a:xfrm>
        </p:spPr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 ПРОЕКТЫ:</a:t>
            </a:r>
            <a:br>
              <a:rPr lang="ru-RU" sz="2800" dirty="0" smtClean="0"/>
            </a:br>
            <a:r>
              <a:rPr lang="ru-RU" sz="2800" dirty="0" smtClean="0"/>
              <a:t>«АРТ-МАСТЕРА»</a:t>
            </a:r>
            <a:br>
              <a:rPr lang="ru-RU" sz="2800" dirty="0" smtClean="0"/>
            </a:br>
            <a:r>
              <a:rPr lang="ru-RU" sz="2800" dirty="0" smtClean="0"/>
              <a:t>«АСТРОМАСТЕРА»</a:t>
            </a:r>
            <a:br>
              <a:rPr lang="ru-RU" sz="2800" dirty="0" smtClean="0"/>
            </a:br>
            <a:r>
              <a:rPr lang="ru-RU" sz="2800" dirty="0" smtClean="0"/>
              <a:t>«БЕГОМАСТЕРА»</a:t>
            </a:r>
            <a:br>
              <a:rPr lang="ru-RU" sz="2800" dirty="0" smtClean="0"/>
            </a:br>
            <a:r>
              <a:rPr lang="ru-RU" sz="2800" dirty="0" smtClean="0"/>
              <a:t>«ШКОЛА РЫБАКА»</a:t>
            </a:r>
            <a:br>
              <a:rPr lang="ru-RU" sz="2800" dirty="0" smtClean="0"/>
            </a:br>
            <a:r>
              <a:rPr lang="ru-RU" sz="2800" dirty="0" smtClean="0"/>
              <a:t>«ЖРАТЬМАСТЕРА»</a:t>
            </a:r>
            <a:br>
              <a:rPr lang="ru-RU" sz="2800" dirty="0" smtClean="0"/>
            </a:br>
            <a:r>
              <a:rPr lang="ru-RU" sz="2800" dirty="0" smtClean="0"/>
              <a:t>«АВТОМАСТЕРА»</a:t>
            </a:r>
            <a:br>
              <a:rPr lang="ru-RU" sz="2800" dirty="0" smtClean="0"/>
            </a:br>
            <a:r>
              <a:rPr lang="ru-RU" sz="2800" dirty="0" smtClean="0"/>
              <a:t>«МБ-МАСТЕРА»</a:t>
            </a:r>
            <a:br>
              <a:rPr lang="ru-RU" sz="2800" dirty="0" smtClean="0"/>
            </a:br>
            <a:r>
              <a:rPr lang="ru-RU" sz="2800" dirty="0" smtClean="0"/>
              <a:t>«СТАЛЬНАЯ ГВАРДИЯ КУРГАН»</a:t>
            </a:r>
            <a:br>
              <a:rPr lang="ru-RU" sz="2800" dirty="0" smtClean="0"/>
            </a:br>
            <a:r>
              <a:rPr lang="ru-RU" sz="2800" dirty="0" smtClean="0"/>
              <a:t>«БАЗА ГЕРОЕВ КУРГАН»</a:t>
            </a:r>
            <a:endParaRPr lang="ru-RU" sz="2800" dirty="0"/>
          </a:p>
        </p:txBody>
      </p:sp>
      <p:pic>
        <p:nvPicPr>
          <p:cNvPr id="5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04800"/>
            <a:ext cx="3283641" cy="1773238"/>
          </a:xfrm>
          <a:prstGeom prst="rect">
            <a:avLst/>
          </a:prstGeom>
          <a:noFill/>
        </p:spPr>
      </p:pic>
      <p:pic>
        <p:nvPicPr>
          <p:cNvPr id="2051" name="Picture 3" descr="C:\Users\admin\Desktop\СОЮЗ ОТЦОВ\наставники_первыйпо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1350962"/>
            <a:ext cx="7802562" cy="5202238"/>
          </a:xfrm>
          <a:prstGeom prst="rect">
            <a:avLst/>
          </a:prstGeom>
          <a:noFill/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8414B800-0816-4B94-9853-F8B8630853F9}"/>
              </a:ext>
            </a:extLst>
          </p:cNvPr>
          <p:cNvSpPr txBox="1">
            <a:spLocks/>
          </p:cNvSpPr>
          <p:nvPr/>
        </p:nvSpPr>
        <p:spPr>
          <a:xfrm>
            <a:off x="4495272" y="152400"/>
            <a:ext cx="7849128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НАСТАВНИКИ ПЕРВОГО ПОТОКА СОЦИАЛЬНЫХ ПРОЕКТОВ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8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317" y="3390900"/>
            <a:ext cx="857368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200025"/>
            <a:ext cx="8256136" cy="31744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МЕЖРЕГИОНАЛЬНЫЙ ПРОЕКТ:      </a:t>
            </a:r>
            <a:r>
              <a:rPr lang="ru-RU" sz="32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СТАЛЬНАЯ ГВАРДИЯ КУРГАН</a:t>
            </a:r>
            <a:endParaRPr lang="ru-RU" sz="32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Получил поддержку 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Уполномоченного по правам ребенка при Губернаторе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РО  РВОД «ЮНАРМИЯ»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Департамента образования и науки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Реализуется на территории Курганской области с октября 2019г.</a:t>
            </a:r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064" y="3371850"/>
            <a:ext cx="428105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301820"/>
            <a:ext cx="7920856" cy="30128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ПРОЕКТЫ:«АВТОМАСТЕРА» и «Мастера </a:t>
            </a:r>
            <a:r>
              <a:rPr lang="ru-RU" sz="3500" b="1" dirty="0" err="1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Мечевого</a:t>
            </a: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 боя»</a:t>
            </a:r>
            <a:endParaRPr lang="ru-RU" sz="35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Получили поддержку 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Уполномоченного по правам ребенка при Губернаторе Курганской области.</a:t>
            </a:r>
            <a:endParaRPr lang="ru-RU" sz="23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Департамента  социальной защиты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Библиотечной информационной системы  города  Кургана.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Реализуется на территории Курганской области с октября 2019г.</a:t>
            </a:r>
            <a:endParaRPr lang="ru-RU" sz="23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6146" name="Picture 2" descr="C:\Users\admin\Downloads\F1Z03NKru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340031"/>
            <a:ext cx="5272835" cy="3517969"/>
          </a:xfrm>
          <a:prstGeom prst="rect">
            <a:avLst/>
          </a:prstGeom>
          <a:noFill/>
        </p:spPr>
      </p:pic>
      <p:pic>
        <p:nvPicPr>
          <p:cNvPr id="6147" name="Picture 3" descr="C:\Users\admin\Downloads\z_b6pFXox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165" y="3320966"/>
            <a:ext cx="5301410" cy="353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60132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ПРОЕКТ:«ФЛЭТБОЛ 45» г. Шадринск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Победитель Фонда президентских грантов 2019 г.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Социальная значимость: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сегодняшний день более 60% населения  имеют  те  или  иные отклонения в здоровье. Всего лишь 10,6%  населения  занимаются физической культурой и спортом.</a:t>
            </a:r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турниров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флэтболу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будет способствовать профилактике асоциальных явлений, пропаганде здорового образа жизни, и заболеваний ОДА среди молодежи.</a:t>
            </a:r>
            <a:endParaRPr lang="ru-RU" sz="32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7" name="Рисунок 6" descr="Logotype_f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" y="2314111"/>
            <a:ext cx="3286125" cy="1837311"/>
          </a:xfrm>
          <a:prstGeom prst="rect">
            <a:avLst/>
          </a:prstGeom>
        </p:spPr>
      </p:pic>
      <p:pic>
        <p:nvPicPr>
          <p:cNvPr id="8" name="Содержимое 6" descr="логотип флэтбол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96" y="4390307"/>
            <a:ext cx="2016223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60132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ПРОЕКТЫ:«АЗБУКА ДЕНЕГ» </a:t>
            </a:r>
            <a:r>
              <a:rPr lang="ru-RU" sz="33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г. Шадринск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Победитель Фонда президентских грантов. </a:t>
            </a:r>
            <a:r>
              <a:rPr lang="ru-RU" sz="2000" smtClean="0"/>
              <a:t>2019 г.</a:t>
            </a:r>
            <a:endParaRPr lang="ru-RU" sz="2000" dirty="0" smtClean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Социальная значимость: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Банк России оценил уровень финансовых знаний Россиян. В итоге — по шкале от 0 до 6 индикатор финансовых знаний равен 1,97.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«Азбука денег» нацелен на повышение финансовой, правовой и потребительской грамотности школьников Курганской области.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ходе проекта будут проводиться семинары, профилактические беседы, образовательные игры. В основе практической части лежит игра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Cashflow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(Денежный поток), зарекомендовавшая себя во всем мире.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7" name="Рисунок 6" descr="Logotype_f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" y="2314111"/>
            <a:ext cx="3286125" cy="1837311"/>
          </a:xfrm>
          <a:prstGeom prst="rect">
            <a:avLst/>
          </a:prstGeom>
        </p:spPr>
      </p:pic>
      <p:pic>
        <p:nvPicPr>
          <p:cNvPr id="9" name="Содержимое 7" descr="логотип Азбука Денег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04" y="4404024"/>
            <a:ext cx="1656183" cy="17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B36CB-B020-460E-A93A-4F33C0A1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421" y="1206351"/>
            <a:ext cx="7223579" cy="626793"/>
          </a:xfrm>
        </p:spPr>
        <p:txBody>
          <a:bodyPr>
            <a:normAutofit/>
          </a:bodyPr>
          <a:lstStyle/>
          <a:p>
            <a:r>
              <a:rPr lang="ru-RU" sz="3600" dirty="0"/>
              <a:t>По вопросам сотрудничества: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D1D427-B423-4CBF-9D18-8589DC38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421" y="2423694"/>
            <a:ext cx="7756979" cy="304365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Председатель организации</a:t>
            </a:r>
            <a:endParaRPr lang="ru-RU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Евгений Иванов</a:t>
            </a:r>
            <a:endParaRPr lang="en-US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Тел</a:t>
            </a:r>
            <a:r>
              <a:rPr lang="ru-RU" sz="9000" dirty="0"/>
              <a:t>.: +7</a:t>
            </a:r>
            <a:r>
              <a:rPr lang="en-US" sz="9000" dirty="0"/>
              <a:t> </a:t>
            </a:r>
            <a:r>
              <a:rPr lang="ru-RU" sz="9000" dirty="0" smtClean="0"/>
              <a:t>909 146 10 95</a:t>
            </a: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E</a:t>
            </a:r>
            <a:r>
              <a:rPr lang="en-US" sz="9000" dirty="0" smtClean="0"/>
              <a:t>-</a:t>
            </a:r>
            <a:r>
              <a:rPr lang="ru-RU" sz="9000" dirty="0" err="1" smtClean="0"/>
              <a:t>mail</a:t>
            </a:r>
            <a:r>
              <a:rPr lang="ru-RU" sz="9000" dirty="0" smtClean="0"/>
              <a:t>:</a:t>
            </a:r>
            <a:r>
              <a:rPr lang="en-US" sz="9000" dirty="0" smtClean="0"/>
              <a:t> soyuzotcov45@mail.ru</a:t>
            </a:r>
            <a:r>
              <a:rPr lang="ru-RU" sz="4000" dirty="0" err="1" smtClean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F2824D4-4140-4C22-8C0D-DFEC07E65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6" t="5249" r="23421" b="14954"/>
          <a:stretch/>
        </p:blipFill>
        <p:spPr bwMode="auto">
          <a:xfrm>
            <a:off x="960301" y="2463651"/>
            <a:ext cx="3047819" cy="30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04800"/>
            <a:ext cx="3283641" cy="1773238"/>
          </a:xfrm>
          <a:prstGeom prst="rect">
            <a:avLst/>
          </a:prstGeom>
          <a:noFill/>
        </p:spPr>
      </p:pic>
      <p:pic>
        <p:nvPicPr>
          <p:cNvPr id="3074" name="Picture 2" descr="C:\Users\admin\Downloads\-dVWEsQ-o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00299"/>
            <a:ext cx="4705350" cy="31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43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а героев">
      <a:dk1>
        <a:srgbClr val="5B5B5B"/>
      </a:dk1>
      <a:lt1>
        <a:sysClr val="window" lastClr="FFFFFF"/>
      </a:lt1>
      <a:dk2>
        <a:srgbClr val="000000"/>
      </a:dk2>
      <a:lt2>
        <a:srgbClr val="1091D2"/>
      </a:lt2>
      <a:accent1>
        <a:srgbClr val="5B5B5B"/>
      </a:accent1>
      <a:accent2>
        <a:srgbClr val="1091D2"/>
      </a:accent2>
      <a:accent3>
        <a:srgbClr val="A5A5A5"/>
      </a:accent3>
      <a:accent4>
        <a:srgbClr val="4472C4"/>
      </a:accent4>
      <a:accent5>
        <a:srgbClr val="2F5496"/>
      </a:accent5>
      <a:accent6>
        <a:srgbClr val="7B7B7B"/>
      </a:accent6>
      <a:hlink>
        <a:srgbClr val="5B5B5B"/>
      </a:hlink>
      <a:folHlink>
        <a:srgbClr val="954F72"/>
      </a:folHlink>
    </a:clrScheme>
    <a:fontScheme name="База героев">
      <a:majorFont>
        <a:latin typeface="Proxima Nova Cn Lt"/>
        <a:ea typeface=""/>
        <a:cs typeface=""/>
      </a:majorFont>
      <a:minorFont>
        <a:latin typeface="Proxima Nova Cn L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380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Миссия – укрепление семейных ценностей, популяризация ответственного отцовства и помощь детям оказавшимся  в тяжелой жизненной ситуации.</vt:lpstr>
      <vt:lpstr>Слайд 2</vt:lpstr>
      <vt:lpstr>Слайд 3</vt:lpstr>
      <vt:lpstr> ПРОЕКТЫ: «АРТ-МАСТЕРА» «АСТРОМАСТЕРА» «БЕГОМАСТЕРА» «ШКОЛА РЫБАКА» «ЖРАТЬМАСТЕРА» «АВТОМАСТЕРА» «МБ-МАСТЕРА» «СТАЛЬНАЯ ГВАРДИЯ КУРГАН» «БАЗА ГЕРОЕВ КУРГАН»</vt:lpstr>
      <vt:lpstr>Слайд 5</vt:lpstr>
      <vt:lpstr>Слайд 6</vt:lpstr>
      <vt:lpstr>Слайд 7</vt:lpstr>
      <vt:lpstr>Слайд 8</vt:lpstr>
      <vt:lpstr>По вопросам сотрудничества: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 военно-спортивный турнир</dc:title>
  <dc:creator>Денис Силин</dc:creator>
  <cp:lastModifiedBy>1</cp:lastModifiedBy>
  <cp:revision>41</cp:revision>
  <dcterms:created xsi:type="dcterms:W3CDTF">2019-08-13T15:39:34Z</dcterms:created>
  <dcterms:modified xsi:type="dcterms:W3CDTF">2019-11-25T06:15:36Z</dcterms:modified>
</cp:coreProperties>
</file>